
<file path=[Content_Types].xml><?xml version="1.0" encoding="utf-8"?>
<Types xmlns="http://schemas.openxmlformats.org/package/2006/content-types">
  <Default Extension="bin" ContentType="image/unknown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70" r:id="rId2"/>
    <p:sldId id="271" r:id="rId3"/>
    <p:sldId id="269" r:id="rId4"/>
    <p:sldId id="276" r:id="rId5"/>
    <p:sldId id="267" r:id="rId6"/>
    <p:sldId id="268" r:id="rId7"/>
    <p:sldId id="257" r:id="rId8"/>
    <p:sldId id="258" r:id="rId9"/>
    <p:sldId id="259" r:id="rId10"/>
    <p:sldId id="274" r:id="rId11"/>
    <p:sldId id="260" r:id="rId12"/>
    <p:sldId id="256" r:id="rId13"/>
    <p:sldId id="262" r:id="rId14"/>
    <p:sldId id="261" r:id="rId15"/>
    <p:sldId id="263" r:id="rId16"/>
    <p:sldId id="264" r:id="rId17"/>
    <p:sldId id="283" r:id="rId18"/>
    <p:sldId id="272" r:id="rId19"/>
    <p:sldId id="273" r:id="rId20"/>
    <p:sldId id="265" r:id="rId21"/>
    <p:sldId id="266" r:id="rId22"/>
    <p:sldId id="281" r:id="rId23"/>
    <p:sldId id="275" r:id="rId24"/>
    <p:sldId id="277" r:id="rId25"/>
    <p:sldId id="278" r:id="rId26"/>
    <p:sldId id="279" r:id="rId27"/>
    <p:sldId id="280" r:id="rId28"/>
    <p:sldId id="282" r:id="rId29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88764" autoAdjust="0"/>
  </p:normalViewPr>
  <p:slideViewPr>
    <p:cSldViewPr snapToGrid="0">
      <p:cViewPr>
        <p:scale>
          <a:sx n="70" d="100"/>
          <a:sy n="70" d="100"/>
        </p:scale>
        <p:origin x="1094" y="5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1436AA-BBA3-41B5-A45C-EE3A47F06D69}" type="datetimeFigureOut">
              <a:rPr lang="en-US" smtClean="0"/>
              <a:t>12/22/2024</a:t>
            </a:fld>
            <a:endParaRPr lang="en-US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43C6F9-6011-468F-BEB0-51C2A350541A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5494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Lung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en.wikipedia.org/wiki/Eosin" TargetMode="External"/><Relationship Id="rId4" Type="http://schemas.openxmlformats.org/officeDocument/2006/relationships/hyperlink" Target="https://en.wikipedia.org/wiki/Hematoxylin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https://commons.wikimedia.org/wiki/File:Nature_volume_536_number_7617_cover_displaying_an_artist%E2%80%99s_impression_of_Proxima_Centauri_b.jpg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43C6F9-6011-468F-BEB0-51C2A350541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3396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A </a:t>
            </a:r>
            <a:r>
              <a:rPr lang="en-US" b="1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chest radiograph</a:t>
            </a:r>
            <a:r>
              <a:rPr lang="en-US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, </a:t>
            </a:r>
            <a:r>
              <a:rPr lang="en-US" b="0" i="0" dirty="0">
                <a:solidFill>
                  <a:srgbClr val="202122"/>
                </a:solidFill>
                <a:effectLst/>
                <a:highlight>
                  <a:srgbClr val="F8F9FA"/>
                </a:highlight>
                <a:latin typeface="Arial" panose="020B0604020202020204" pitchFamily="34" charset="0"/>
              </a:rPr>
              <a:t>CT scan of the thorax. The axial slice</a:t>
            </a:r>
            <a:r>
              <a:rPr lang="en-US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,  </a:t>
            </a:r>
            <a:r>
              <a:rPr lang="en-US" b="1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chest X-ray</a:t>
            </a:r>
            <a:r>
              <a:rPr lang="en-US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 (</a:t>
            </a:r>
            <a:r>
              <a:rPr lang="en-US" b="1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CXR</a:t>
            </a:r>
            <a:r>
              <a:rPr lang="en-US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), </a:t>
            </a:r>
            <a:r>
              <a:rPr lang="en-US" b="0" i="0" dirty="0">
                <a:solidFill>
                  <a:srgbClr val="202122"/>
                </a:solidFill>
                <a:effectLst/>
                <a:highlight>
                  <a:srgbClr val="F8F9FA"/>
                </a:highlight>
                <a:latin typeface="Arial" panose="020B0604020202020204" pitchFamily="34" charset="0"/>
              </a:rPr>
              <a:t>Normal fundus photographs of the right eye, </a:t>
            </a:r>
            <a:r>
              <a:rPr lang="en-US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Intravascular ultrasound image of a coronary artery, </a:t>
            </a:r>
            <a:r>
              <a:rPr lang="en-US" b="0" i="0" dirty="0">
                <a:solidFill>
                  <a:srgbClr val="202122"/>
                </a:solidFill>
                <a:effectLst/>
                <a:highlight>
                  <a:srgbClr val="F8F9FA"/>
                </a:highlight>
                <a:latin typeface="Arial" panose="020B0604020202020204" pitchFamily="34" charset="0"/>
              </a:rPr>
              <a:t>Human </a:t>
            </a:r>
            <a:r>
              <a:rPr lang="en-US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3" tooltip="Lung"/>
              </a:rPr>
              <a:t>lung</a:t>
            </a:r>
            <a:r>
              <a:rPr lang="en-US" b="0" i="0" dirty="0">
                <a:solidFill>
                  <a:srgbClr val="202122"/>
                </a:solidFill>
                <a:effectLst/>
                <a:highlight>
                  <a:srgbClr val="F8F9FA"/>
                </a:highlight>
                <a:latin typeface="Arial" panose="020B0604020202020204" pitchFamily="34" charset="0"/>
              </a:rPr>
              <a:t> tissue stained with </a:t>
            </a:r>
            <a:r>
              <a:rPr lang="en-US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4" tooltip="Hematoxylin"/>
              </a:rPr>
              <a:t>hematoxylin</a:t>
            </a:r>
            <a:r>
              <a:rPr lang="en-US" b="0" i="0" dirty="0">
                <a:solidFill>
                  <a:srgbClr val="202122"/>
                </a:solidFill>
                <a:effectLst/>
                <a:highlight>
                  <a:srgbClr val="F8F9FA"/>
                </a:highlight>
                <a:latin typeface="Arial" panose="020B0604020202020204" pitchFamily="34" charset="0"/>
              </a:rPr>
              <a:t> and </a:t>
            </a:r>
            <a:r>
              <a:rPr lang="en-US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5" tooltip="Eosin"/>
              </a:rPr>
              <a:t>eosin</a:t>
            </a:r>
            <a:r>
              <a:rPr lang="en-US" b="0" i="0" dirty="0">
                <a:solidFill>
                  <a:srgbClr val="202122"/>
                </a:solidFill>
                <a:effectLst/>
                <a:highlight>
                  <a:srgbClr val="F8F9FA"/>
                </a:highlight>
                <a:latin typeface="Arial" panose="020B0604020202020204" pitchFamily="34" charset="0"/>
              </a:rPr>
              <a:t> as seen under a microscope. PET scan of the human brain, </a:t>
            </a:r>
            <a:r>
              <a:rPr lang="it-IT" b="0" i="0" dirty="0" err="1">
                <a:solidFill>
                  <a:srgbClr val="202122"/>
                </a:solidFill>
                <a:effectLst/>
                <a:highlight>
                  <a:srgbClr val="F8F9FA"/>
                </a:highlight>
                <a:latin typeface="Arial" panose="020B0604020202020204" pitchFamily="34" charset="0"/>
              </a:rPr>
              <a:t>cancerous</a:t>
            </a:r>
            <a:r>
              <a:rPr lang="it-IT" b="0" i="0" dirty="0">
                <a:solidFill>
                  <a:srgbClr val="202122"/>
                </a:solidFill>
                <a:effectLst/>
                <a:highlight>
                  <a:srgbClr val="F8F9FA"/>
                </a:highlight>
                <a:latin typeface="Arial" panose="020B0604020202020204" pitchFamily="34" charset="0"/>
              </a:rPr>
              <a:t> (</a:t>
            </a:r>
            <a:r>
              <a:rPr lang="it-IT" b="0" i="0" dirty="0" err="1">
                <a:solidFill>
                  <a:srgbClr val="202122"/>
                </a:solidFill>
                <a:effectLst/>
                <a:highlight>
                  <a:srgbClr val="F8F9FA"/>
                </a:highlight>
                <a:latin typeface="Arial" panose="020B0604020202020204" pitchFamily="34" charset="0"/>
              </a:rPr>
              <a:t>right</a:t>
            </a:r>
            <a:r>
              <a:rPr lang="it-IT" b="0" i="0" dirty="0">
                <a:solidFill>
                  <a:srgbClr val="202122"/>
                </a:solidFill>
                <a:effectLst/>
                <a:highlight>
                  <a:srgbClr val="F8F9FA"/>
                </a:highlight>
                <a:latin typeface="Arial" panose="020B0604020202020204" pitchFamily="34" charset="0"/>
              </a:rPr>
              <a:t>) </a:t>
            </a:r>
            <a:r>
              <a:rPr lang="it-IT" b="0" i="0" dirty="0" err="1">
                <a:solidFill>
                  <a:srgbClr val="202122"/>
                </a:solidFill>
                <a:effectLst/>
                <a:highlight>
                  <a:srgbClr val="F8F9FA"/>
                </a:highlight>
                <a:latin typeface="Arial" panose="020B0604020202020204" pitchFamily="34" charset="0"/>
              </a:rPr>
              <a:t>mammography</a:t>
            </a:r>
            <a:r>
              <a:rPr lang="it-IT" b="0" i="0" dirty="0">
                <a:solidFill>
                  <a:srgbClr val="202122"/>
                </a:solidFill>
                <a:effectLst/>
                <a:highlight>
                  <a:srgbClr val="F8F9FA"/>
                </a:highlight>
                <a:latin typeface="Arial" panose="020B0604020202020204" pitchFamily="34" charset="0"/>
              </a:rPr>
              <a:t> image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43C6F9-6011-468F-BEB0-51C2A350541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9599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666FE08-5A49-C0A1-DD8D-EC11D2417D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53F73F6A-5C2E-56E6-DB92-1D666E2E31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E7A59E4-6FEB-1F40-6419-72BEE52CB9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49B51-CB8F-4E70-B214-8C45EFD2E0E3}" type="datetimeFigureOut">
              <a:rPr lang="en-US" smtClean="0"/>
              <a:t>12/22/2024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81DF014-4813-14AF-95BE-F87E6AA14D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5473EAB-C79F-F241-1144-8ED01030B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69800-5F7B-4D1B-BDF7-53AF6F755C39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4097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4056978-4198-5503-7C72-3C3F0C2A9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BCC18405-9E45-F0AB-178C-6A7CDA9040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0C75DC4-BCAB-6E2E-67B9-505CEDEE2E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49B51-CB8F-4E70-B214-8C45EFD2E0E3}" type="datetimeFigureOut">
              <a:rPr lang="en-US" smtClean="0"/>
              <a:t>12/22/2024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100B074-B925-2102-6742-B616948D32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BC31227-49A4-8424-9C75-E97B918EE1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69800-5F7B-4D1B-BDF7-53AF6F755C39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8998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8C36F91E-50EF-A6F7-5051-516FA145007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CAC88694-ECA6-27CC-94F5-19046F1B60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C9E7499-74D4-3399-ED99-687D3E5898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49B51-CB8F-4E70-B214-8C45EFD2E0E3}" type="datetimeFigureOut">
              <a:rPr lang="en-US" smtClean="0"/>
              <a:t>12/22/2024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DF0EB48-358B-3E19-8A33-1D59D9895F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A3430BB-4898-6CC8-EA46-5EE5DEC56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69800-5F7B-4D1B-BDF7-53AF6F755C39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6143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3CFC732-FAB5-34B6-BF6C-4F0140169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C764CF5-645B-3464-B09C-67A346BE03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1619980-6AE2-75E1-D97E-DE5F80450A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49B51-CB8F-4E70-B214-8C45EFD2E0E3}" type="datetimeFigureOut">
              <a:rPr lang="en-US" smtClean="0"/>
              <a:t>12/22/2024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173119F-48C3-FC82-3670-6157C16CD8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9C99539-4C4C-50A3-0C3A-4DC85B4E62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69800-5F7B-4D1B-BDF7-53AF6F755C39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3230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CCA5175-B42C-9816-5B8B-D1E3651D0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E181F38E-2B5F-E89C-BA91-37C62E25BC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2C2B9FB-97A6-63EA-EA7C-852655BB47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49B51-CB8F-4E70-B214-8C45EFD2E0E3}" type="datetimeFigureOut">
              <a:rPr lang="en-US" smtClean="0"/>
              <a:t>12/22/2024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82E253E-649E-C8BC-1DBC-B0B28B2810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B0FDEDD-07CF-9EE4-D50B-97656D732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69800-5F7B-4D1B-BDF7-53AF6F755C39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96396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C7705B6-F4F2-EBF9-C12F-433D0BE31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85DAEAB-1C9A-B29E-D392-BC6B728AC4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BF5D78E2-6ADD-98AB-CD05-DAFD3163F7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D859BFC4-3FB6-8E54-F913-5E1CDF28AC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49B51-CB8F-4E70-B214-8C45EFD2E0E3}" type="datetimeFigureOut">
              <a:rPr lang="en-US" smtClean="0"/>
              <a:t>12/22/2024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D7755CA8-6224-6C20-E180-F6FCB583D8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C53231BD-780C-C699-E189-07B0CDCF5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69800-5F7B-4D1B-BDF7-53AF6F755C39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4220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47BEFBF-B629-51F7-9C99-167AE3E048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03AC177B-4E9D-683C-4656-E0517CCFF7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13E6B552-6051-9148-E7E1-C79A9D3632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3DFB9EC2-CB6E-7B07-0100-688564522C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B4C54E1F-84BF-70BD-AC12-D8BA4886710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9447684C-2E86-6E1F-9CD8-FE0ECE83C6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49B51-CB8F-4E70-B214-8C45EFD2E0E3}" type="datetimeFigureOut">
              <a:rPr lang="en-US" smtClean="0"/>
              <a:t>12/22/2024</a:t>
            </a:fld>
            <a:endParaRPr lang="en-US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B18CE30A-5CC6-3725-346B-EEC17C41E3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2F317BA8-05C3-CBD7-8095-58C433617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69800-5F7B-4D1B-BDF7-53AF6F755C39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9249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77DD7A3-3539-0E40-7136-057FB42D1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8ADEC126-24FA-D79B-DF1A-84911B0869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49B51-CB8F-4E70-B214-8C45EFD2E0E3}" type="datetimeFigureOut">
              <a:rPr lang="en-US" smtClean="0"/>
              <a:t>12/22/2024</a:t>
            </a:fld>
            <a:endParaRPr lang="en-US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9AB26E33-6AD5-2470-AA58-22833687FB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2AA1C8E6-2F7B-B5B5-5C6B-7766D6D21B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69800-5F7B-4D1B-BDF7-53AF6F755C39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929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E9152E1D-D26F-A653-EEA5-1462134475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49B51-CB8F-4E70-B214-8C45EFD2E0E3}" type="datetimeFigureOut">
              <a:rPr lang="en-US" smtClean="0"/>
              <a:t>12/22/2024</a:t>
            </a:fld>
            <a:endParaRPr lang="en-US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65420BDE-EA25-BF40-001B-9D68BBAC2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05F8236-2E7A-2C1D-7ABB-761F77DCEB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69800-5F7B-4D1B-BDF7-53AF6F755C39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6650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2C3EC2F-D499-49B5-89B7-CF872ED977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65CEAAA-4204-7CDE-2775-B6AE7BCE8C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C1FAAD9C-C81E-7032-18B1-12C9B06DA0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B8E81DBE-42BF-44CD-0594-02F88434E3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49B51-CB8F-4E70-B214-8C45EFD2E0E3}" type="datetimeFigureOut">
              <a:rPr lang="en-US" smtClean="0"/>
              <a:t>12/22/2024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BCD4DBAF-C6BA-4754-3F00-580CA37CE5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189A134D-84E1-685F-B7D6-A6D0E0F69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69800-5F7B-4D1B-BDF7-53AF6F755C39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6060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8BDE248-74AA-6725-80CB-970614648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ECDE9856-8B59-961D-2582-DC9365452B4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02CA6CBE-C55C-6A0C-3FD9-E6DA898DEB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C9A45894-51A4-40CA-8E2B-84FC20793C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49B51-CB8F-4E70-B214-8C45EFD2E0E3}" type="datetimeFigureOut">
              <a:rPr lang="en-US" smtClean="0"/>
              <a:t>12/22/2024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CC34DCD0-F16F-AC64-7177-B4B865F0AF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CADE81A1-2604-0AB7-FA38-E860516B15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69800-5F7B-4D1B-BDF7-53AF6F755C39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7699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B4CDAD83-9FA2-6C89-B099-4100E75C44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15DED703-8D73-B57C-B5FA-CA8CE153DC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5FA1830-28C8-01E1-14CD-AAE0966FE1F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849B51-CB8F-4E70-B214-8C45EFD2E0E3}" type="datetimeFigureOut">
              <a:rPr lang="en-US" smtClean="0"/>
              <a:t>12/22/2024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5CAFBB1-A289-7E7A-23AC-354AACC10A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38E28C7-B107-39F5-C49E-0D9EB23F9A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C69800-5F7B-4D1B-BDF7-53AF6F755C39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0488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jpe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11.jpe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10" Type="http://schemas.openxmlformats.org/officeDocument/2006/relationships/image" Target="../media/image25.jpeg"/><Relationship Id="rId4" Type="http://schemas.openxmlformats.org/officeDocument/2006/relationships/image" Target="../media/image19.jpeg"/><Relationship Id="rId9" Type="http://schemas.openxmlformats.org/officeDocument/2006/relationships/image" Target="../media/image24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43.bin"/><Relationship Id="rId7" Type="http://schemas.openxmlformats.org/officeDocument/2006/relationships/image" Target="../media/image420.png"/><Relationship Id="rId12" Type="http://schemas.openxmlformats.org/officeDocument/2006/relationships/image" Target="../media/image48.bin"/><Relationship Id="rId2" Type="http://schemas.openxmlformats.org/officeDocument/2006/relationships/image" Target="../media/image42.bin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0.png"/><Relationship Id="rId11" Type="http://schemas.openxmlformats.org/officeDocument/2006/relationships/image" Target="../media/image47.bin"/><Relationship Id="rId5" Type="http://schemas.openxmlformats.org/officeDocument/2006/relationships/image" Target="../media/image9.png"/><Relationship Id="rId10" Type="http://schemas.openxmlformats.org/officeDocument/2006/relationships/image" Target="../media/image46.bin"/><Relationship Id="rId4" Type="http://schemas.openxmlformats.org/officeDocument/2006/relationships/image" Target="../media/image44.bin"/><Relationship Id="rId9" Type="http://schemas.openxmlformats.org/officeDocument/2006/relationships/image" Target="../media/image45.bin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bin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bin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10" Type="http://schemas.openxmlformats.org/officeDocument/2006/relationships/image" Target="../media/image55.png"/><Relationship Id="rId4" Type="http://schemas.openxmlformats.org/officeDocument/2006/relationships/image" Target="../media/image51.png"/><Relationship Id="rId9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9B182082-C368-9F9B-4411-A8E76A048FCE}"/>
              </a:ext>
            </a:extLst>
          </p:cNvPr>
          <p:cNvSpPr/>
          <p:nvPr/>
        </p:nvSpPr>
        <p:spPr>
          <a:xfrm>
            <a:off x="702447" y="1822942"/>
            <a:ext cx="3523488" cy="990595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/>
              <a:t>Diagnose</a:t>
            </a:r>
          </a:p>
        </p:txBody>
      </p:sp>
      <p:sp>
        <p:nvSpPr>
          <p:cNvPr id="3" name="Rectangle : coins arrondis 1">
            <a:extLst>
              <a:ext uri="{FF2B5EF4-FFF2-40B4-BE49-F238E27FC236}">
                <a16:creationId xmlns:a16="http://schemas.microsoft.com/office/drawing/2014/main" id="{4FE47ABA-1F6E-EC76-68C8-3D739E9FB4F6}"/>
              </a:ext>
            </a:extLst>
          </p:cNvPr>
          <p:cNvSpPr/>
          <p:nvPr/>
        </p:nvSpPr>
        <p:spPr>
          <a:xfrm>
            <a:off x="702447" y="3256908"/>
            <a:ext cx="3523488" cy="2299829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just">
              <a:buFontTx/>
              <a:buChar char="-"/>
            </a:pPr>
            <a:r>
              <a:rPr lang="fr-FR" dirty="0" err="1">
                <a:solidFill>
                  <a:schemeClr val="tx1"/>
                </a:solidFill>
              </a:rPr>
              <a:t>Medical</a:t>
            </a:r>
            <a:r>
              <a:rPr lang="fr-FR" dirty="0">
                <a:solidFill>
                  <a:schemeClr val="tx1"/>
                </a:solidFill>
              </a:rPr>
              <a:t> </a:t>
            </a:r>
            <a:r>
              <a:rPr lang="fr-FR" dirty="0" err="1">
                <a:solidFill>
                  <a:schemeClr val="tx1"/>
                </a:solidFill>
              </a:rPr>
              <a:t>diagnosis</a:t>
            </a:r>
            <a:r>
              <a:rPr lang="fr-FR" dirty="0">
                <a:solidFill>
                  <a:schemeClr val="tx1"/>
                </a:solidFill>
              </a:rPr>
              <a:t> </a:t>
            </a:r>
            <a:r>
              <a:rPr lang="fr-FR" dirty="0" err="1">
                <a:solidFill>
                  <a:schemeClr val="tx1"/>
                </a:solidFill>
              </a:rPr>
              <a:t>accuracy</a:t>
            </a:r>
            <a:r>
              <a:rPr lang="fr-FR" dirty="0">
                <a:solidFill>
                  <a:schemeClr val="tx1"/>
                </a:solidFill>
              </a:rPr>
              <a:t>, </a:t>
            </a:r>
            <a:r>
              <a:rPr lang="fr-FR" dirty="0" err="1">
                <a:solidFill>
                  <a:schemeClr val="tx1"/>
                </a:solidFill>
              </a:rPr>
              <a:t>efficiency</a:t>
            </a:r>
            <a:r>
              <a:rPr lang="fr-FR" dirty="0">
                <a:solidFill>
                  <a:schemeClr val="tx1"/>
                </a:solidFill>
              </a:rPr>
              <a:t> and speed</a:t>
            </a:r>
          </a:p>
          <a:p>
            <a:pPr marL="285750" indent="-285750" algn="just">
              <a:buFontTx/>
              <a:buChar char="-"/>
            </a:pPr>
            <a:r>
              <a:rPr lang="fr-FR" dirty="0">
                <a:solidFill>
                  <a:schemeClr val="tx1"/>
                </a:solidFill>
              </a:rPr>
              <a:t>Diagnostic </a:t>
            </a:r>
            <a:r>
              <a:rPr lang="fr-FR" dirty="0" err="1">
                <a:solidFill>
                  <a:schemeClr val="tx1"/>
                </a:solidFill>
              </a:rPr>
              <a:t>tool</a:t>
            </a:r>
            <a:r>
              <a:rPr lang="fr-FR" dirty="0">
                <a:solidFill>
                  <a:schemeClr val="tx1"/>
                </a:solidFill>
              </a:rPr>
              <a:t> </a:t>
            </a:r>
            <a:r>
              <a:rPr lang="fr-FR" dirty="0" err="1">
                <a:solidFill>
                  <a:schemeClr val="tx1"/>
                </a:solidFill>
              </a:rPr>
              <a:t>creation</a:t>
            </a:r>
            <a:endParaRPr lang="fr-FR" dirty="0">
              <a:solidFill>
                <a:schemeClr val="tx1"/>
              </a:solidFill>
            </a:endParaRPr>
          </a:p>
          <a:p>
            <a:pPr marL="285750" indent="-285750" algn="just">
              <a:buFontTx/>
              <a:buChar char="-"/>
            </a:pPr>
            <a:r>
              <a:rPr lang="fr-FR" dirty="0">
                <a:solidFill>
                  <a:schemeClr val="tx1"/>
                </a:solidFill>
              </a:rPr>
              <a:t>Prevention, </a:t>
            </a:r>
            <a:r>
              <a:rPr lang="fr-FR" dirty="0" err="1">
                <a:solidFill>
                  <a:schemeClr val="tx1"/>
                </a:solidFill>
              </a:rPr>
              <a:t>disease</a:t>
            </a:r>
            <a:r>
              <a:rPr lang="fr-FR" dirty="0">
                <a:solidFill>
                  <a:schemeClr val="tx1"/>
                </a:solidFill>
              </a:rPr>
              <a:t> surveillance</a:t>
            </a:r>
          </a:p>
          <a:p>
            <a:pPr marL="285750" indent="-285750" algn="just">
              <a:buFontTx/>
              <a:buChar char="-"/>
            </a:pPr>
            <a:r>
              <a:rPr lang="fr-FR" dirty="0" err="1">
                <a:solidFill>
                  <a:schemeClr val="tx1"/>
                </a:solidFill>
              </a:rPr>
              <a:t>Biomarker</a:t>
            </a:r>
            <a:r>
              <a:rPr lang="fr-FR" dirty="0">
                <a:solidFill>
                  <a:schemeClr val="tx1"/>
                </a:solidFill>
              </a:rPr>
              <a:t> identification</a:t>
            </a:r>
          </a:p>
          <a:p>
            <a:pPr marL="285750" indent="-285750" algn="just">
              <a:buFontTx/>
              <a:buChar char="-"/>
            </a:pPr>
            <a:endParaRPr lang="fr-FR" dirty="0">
              <a:solidFill>
                <a:schemeClr val="tx1"/>
              </a:solidFill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9E93995C-448D-CFDF-6A3E-D76F8A6A07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057" y="-932601"/>
            <a:ext cx="2164268" cy="2507197"/>
          </a:xfrm>
          <a:prstGeom prst="rect">
            <a:avLst/>
          </a:prstGeom>
        </p:spPr>
      </p:pic>
      <p:sp>
        <p:nvSpPr>
          <p:cNvPr id="6" name="Rectangle : coins arrondis 1">
            <a:extLst>
              <a:ext uri="{FF2B5EF4-FFF2-40B4-BE49-F238E27FC236}">
                <a16:creationId xmlns:a16="http://schemas.microsoft.com/office/drawing/2014/main" id="{62A2DBD3-7BB7-FC50-4894-4B6781BCFF16}"/>
              </a:ext>
            </a:extLst>
          </p:cNvPr>
          <p:cNvSpPr/>
          <p:nvPr/>
        </p:nvSpPr>
        <p:spPr>
          <a:xfrm>
            <a:off x="4582783" y="1822942"/>
            <a:ext cx="3523488" cy="990595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 err="1"/>
              <a:t>Treatment</a:t>
            </a:r>
            <a:endParaRPr lang="fr-FR" sz="3200" dirty="0"/>
          </a:p>
        </p:txBody>
      </p:sp>
      <p:sp>
        <p:nvSpPr>
          <p:cNvPr id="9" name="Rectangle : coins arrondis 1">
            <a:extLst>
              <a:ext uri="{FF2B5EF4-FFF2-40B4-BE49-F238E27FC236}">
                <a16:creationId xmlns:a16="http://schemas.microsoft.com/office/drawing/2014/main" id="{0A8A58B9-F001-CBBB-3072-6385C2F597A5}"/>
              </a:ext>
            </a:extLst>
          </p:cNvPr>
          <p:cNvSpPr/>
          <p:nvPr/>
        </p:nvSpPr>
        <p:spPr>
          <a:xfrm>
            <a:off x="4593569" y="3256908"/>
            <a:ext cx="3523488" cy="2299829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just">
              <a:buFontTx/>
              <a:buChar char="-"/>
            </a:pPr>
            <a:r>
              <a:rPr lang="fr-FR" dirty="0" err="1">
                <a:solidFill>
                  <a:schemeClr val="tx1"/>
                </a:solidFill>
              </a:rPr>
              <a:t>Precision</a:t>
            </a:r>
            <a:r>
              <a:rPr lang="fr-FR" dirty="0">
                <a:solidFill>
                  <a:schemeClr val="tx1"/>
                </a:solidFill>
              </a:rPr>
              <a:t> </a:t>
            </a:r>
            <a:r>
              <a:rPr lang="fr-FR" dirty="0" err="1">
                <a:solidFill>
                  <a:schemeClr val="tx1"/>
                </a:solidFill>
              </a:rPr>
              <a:t>medicine</a:t>
            </a:r>
            <a:r>
              <a:rPr lang="fr-FR" dirty="0">
                <a:solidFill>
                  <a:schemeClr val="tx1"/>
                </a:solidFill>
              </a:rPr>
              <a:t>, real time </a:t>
            </a:r>
            <a:r>
              <a:rPr lang="fr-FR" dirty="0" err="1">
                <a:solidFill>
                  <a:schemeClr val="tx1"/>
                </a:solidFill>
              </a:rPr>
              <a:t>treatment</a:t>
            </a:r>
            <a:endParaRPr lang="fr-FR" dirty="0">
              <a:solidFill>
                <a:schemeClr val="tx1"/>
              </a:solidFill>
            </a:endParaRPr>
          </a:p>
          <a:p>
            <a:pPr marL="285750" indent="-285750" algn="just">
              <a:buFontTx/>
              <a:buChar char="-"/>
            </a:pPr>
            <a:r>
              <a:rPr lang="fr-FR" dirty="0">
                <a:solidFill>
                  <a:schemeClr val="tx1"/>
                </a:solidFill>
              </a:rPr>
              <a:t>Dose </a:t>
            </a:r>
            <a:r>
              <a:rPr lang="fr-FR" dirty="0" err="1">
                <a:solidFill>
                  <a:schemeClr val="tx1"/>
                </a:solidFill>
              </a:rPr>
              <a:t>optimization</a:t>
            </a:r>
            <a:r>
              <a:rPr lang="fr-FR" dirty="0">
                <a:solidFill>
                  <a:schemeClr val="tx1"/>
                </a:solidFill>
              </a:rPr>
              <a:t> </a:t>
            </a:r>
          </a:p>
          <a:p>
            <a:pPr marL="285750" indent="-285750" algn="just">
              <a:buFontTx/>
              <a:buChar char="-"/>
            </a:pPr>
            <a:r>
              <a:rPr lang="fr-FR" dirty="0">
                <a:solidFill>
                  <a:schemeClr val="tx1"/>
                </a:solidFill>
              </a:rPr>
              <a:t>Drug adverse </a:t>
            </a:r>
            <a:r>
              <a:rPr lang="fr-FR" dirty="0" err="1">
                <a:solidFill>
                  <a:schemeClr val="tx1"/>
                </a:solidFill>
              </a:rPr>
              <a:t>effect</a:t>
            </a:r>
            <a:r>
              <a:rPr lang="fr-FR" dirty="0">
                <a:solidFill>
                  <a:schemeClr val="tx1"/>
                </a:solidFill>
              </a:rPr>
              <a:t> </a:t>
            </a:r>
            <a:r>
              <a:rPr lang="fr-FR" dirty="0" err="1">
                <a:solidFill>
                  <a:schemeClr val="tx1"/>
                </a:solidFill>
              </a:rPr>
              <a:t>prediction</a:t>
            </a:r>
            <a:endParaRPr lang="fr-FR" dirty="0">
              <a:solidFill>
                <a:schemeClr val="tx1"/>
              </a:solidFill>
            </a:endParaRPr>
          </a:p>
          <a:p>
            <a:pPr marL="285750" indent="-285750" algn="just">
              <a:buFontTx/>
              <a:buChar char="-"/>
            </a:pPr>
            <a:r>
              <a:rPr lang="fr-FR" dirty="0" err="1">
                <a:solidFill>
                  <a:schemeClr val="tx1"/>
                </a:solidFill>
              </a:rPr>
              <a:t>Therapeutic</a:t>
            </a:r>
            <a:r>
              <a:rPr lang="fr-FR" dirty="0">
                <a:solidFill>
                  <a:schemeClr val="tx1"/>
                </a:solidFill>
              </a:rPr>
              <a:t> monitoring</a:t>
            </a:r>
          </a:p>
          <a:p>
            <a:pPr marL="285750" indent="-285750" algn="just">
              <a:buFontTx/>
              <a:buChar char="-"/>
            </a:pP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0" name="Rectangle : coins arrondis 1">
            <a:extLst>
              <a:ext uri="{FF2B5EF4-FFF2-40B4-BE49-F238E27FC236}">
                <a16:creationId xmlns:a16="http://schemas.microsoft.com/office/drawing/2014/main" id="{AE3AF8C2-10F6-7820-A45A-76DCE25EFA58}"/>
              </a:ext>
            </a:extLst>
          </p:cNvPr>
          <p:cNvSpPr/>
          <p:nvPr/>
        </p:nvSpPr>
        <p:spPr>
          <a:xfrm>
            <a:off x="8498293" y="1822942"/>
            <a:ext cx="3523488" cy="990595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/>
              <a:t>Healthcare management</a:t>
            </a:r>
          </a:p>
        </p:txBody>
      </p:sp>
      <p:sp>
        <p:nvSpPr>
          <p:cNvPr id="11" name="Rectangle : coins arrondis 1">
            <a:extLst>
              <a:ext uri="{FF2B5EF4-FFF2-40B4-BE49-F238E27FC236}">
                <a16:creationId xmlns:a16="http://schemas.microsoft.com/office/drawing/2014/main" id="{1EDABF8A-22EC-506D-EE39-30BF5ADA51DD}"/>
              </a:ext>
            </a:extLst>
          </p:cNvPr>
          <p:cNvSpPr/>
          <p:nvPr/>
        </p:nvSpPr>
        <p:spPr>
          <a:xfrm>
            <a:off x="8509079" y="3256908"/>
            <a:ext cx="3523488" cy="2299829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just">
              <a:buFontTx/>
              <a:buChar char="-"/>
            </a:pPr>
            <a:r>
              <a:rPr lang="fr-FR" dirty="0">
                <a:solidFill>
                  <a:schemeClr val="bg1"/>
                </a:solidFill>
              </a:rPr>
              <a:t>Risk </a:t>
            </a:r>
            <a:r>
              <a:rPr lang="fr-FR" dirty="0" err="1">
                <a:solidFill>
                  <a:schemeClr val="bg1"/>
                </a:solidFill>
              </a:rPr>
              <a:t>analysis</a:t>
            </a:r>
            <a:r>
              <a:rPr lang="fr-FR" dirty="0">
                <a:solidFill>
                  <a:schemeClr val="bg1"/>
                </a:solidFill>
              </a:rPr>
              <a:t>, </a:t>
            </a:r>
            <a:r>
              <a:rPr lang="fr-FR" dirty="0" err="1">
                <a:solidFill>
                  <a:schemeClr val="bg1"/>
                </a:solidFill>
              </a:rPr>
              <a:t>policy</a:t>
            </a:r>
            <a:r>
              <a:rPr lang="fr-FR" dirty="0">
                <a:solidFill>
                  <a:schemeClr val="bg1"/>
                </a:solidFill>
              </a:rPr>
              <a:t> guidance, </a:t>
            </a:r>
            <a:r>
              <a:rPr lang="fr-FR" dirty="0" err="1">
                <a:solidFill>
                  <a:schemeClr val="bg1"/>
                </a:solidFill>
              </a:rPr>
              <a:t>resource</a:t>
            </a:r>
            <a:r>
              <a:rPr lang="fr-FR" dirty="0">
                <a:solidFill>
                  <a:schemeClr val="bg1"/>
                </a:solidFill>
              </a:rPr>
              <a:t> allocation</a:t>
            </a:r>
          </a:p>
          <a:p>
            <a:pPr marL="285750" indent="-285750" algn="just">
              <a:buFontTx/>
              <a:buChar char="-"/>
            </a:pPr>
            <a:r>
              <a:rPr lang="fr-FR" dirty="0">
                <a:solidFill>
                  <a:schemeClr val="bg1"/>
                </a:solidFill>
              </a:rPr>
              <a:t>Policy adoption and information</a:t>
            </a:r>
          </a:p>
          <a:p>
            <a:pPr marL="285750" indent="-285750" algn="just">
              <a:buFontTx/>
              <a:buChar char="-"/>
            </a:pPr>
            <a:r>
              <a:rPr lang="fr-FR" dirty="0">
                <a:solidFill>
                  <a:schemeClr val="bg1"/>
                </a:solidFill>
              </a:rPr>
              <a:t>Virtual care</a:t>
            </a:r>
          </a:p>
          <a:p>
            <a:pPr marL="285750" indent="-285750" algn="just">
              <a:buFontTx/>
              <a:buChar char="-"/>
            </a:pPr>
            <a:endParaRPr lang="fr-FR" dirty="0">
              <a:solidFill>
                <a:schemeClr val="bg1"/>
              </a:solidFill>
            </a:endParaRPr>
          </a:p>
          <a:p>
            <a:pPr marL="285750" indent="-285750" algn="just">
              <a:buFontTx/>
              <a:buChar char="-"/>
            </a:pPr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FEB97E8F-4021-C4AF-FA17-8EE0432D6A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6186" y="-612534"/>
            <a:ext cx="2316681" cy="2187130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C4C80A1F-835B-142A-B1F0-62DB329F5D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2728" y="-642212"/>
            <a:ext cx="2164268" cy="2076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8075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7A35891F-823B-C2FD-9AF4-9EECE47A92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07" y="518765"/>
            <a:ext cx="2497388" cy="1799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sellaDiTesto 63">
            <a:extLst>
              <a:ext uri="{FF2B5EF4-FFF2-40B4-BE49-F238E27FC236}">
                <a16:creationId xmlns:a16="http://schemas.microsoft.com/office/drawing/2014/main" id="{F79F8630-C162-9EAA-1343-6D896F0BC9BF}"/>
              </a:ext>
            </a:extLst>
          </p:cNvPr>
          <p:cNvSpPr txBox="1"/>
          <p:nvPr/>
        </p:nvSpPr>
        <p:spPr>
          <a:xfrm>
            <a:off x="1026834" y="2469193"/>
            <a:ext cx="17695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Electronic health record</a:t>
            </a:r>
          </a:p>
        </p:txBody>
      </p:sp>
      <p:pic>
        <p:nvPicPr>
          <p:cNvPr id="3" name="Picture 2" descr="formula di struttura">
            <a:extLst>
              <a:ext uri="{FF2B5EF4-FFF2-40B4-BE49-F238E27FC236}">
                <a16:creationId xmlns:a16="http://schemas.microsoft.com/office/drawing/2014/main" id="{76CE0858-F77E-0B51-5304-304AD0C795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1253" y="134315"/>
            <a:ext cx="1491478" cy="1450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reccia a destra 20">
            <a:extLst>
              <a:ext uri="{FF2B5EF4-FFF2-40B4-BE49-F238E27FC236}">
                <a16:creationId xmlns:a16="http://schemas.microsoft.com/office/drawing/2014/main" id="{4E27C6FF-4EFC-2451-DAD5-7F108FE8D830}"/>
              </a:ext>
            </a:extLst>
          </p:cNvPr>
          <p:cNvSpPr/>
          <p:nvPr/>
        </p:nvSpPr>
        <p:spPr>
          <a:xfrm rot="5400000">
            <a:off x="4759475" y="1709156"/>
            <a:ext cx="431800" cy="3175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asellaDiTesto 63">
            <a:extLst>
              <a:ext uri="{FF2B5EF4-FFF2-40B4-BE49-F238E27FC236}">
                <a16:creationId xmlns:a16="http://schemas.microsoft.com/office/drawing/2014/main" id="{3A365992-EB34-3C1D-E30F-F416AE2F24C5}"/>
              </a:ext>
            </a:extLst>
          </p:cNvPr>
          <p:cNvSpPr txBox="1"/>
          <p:nvPr/>
        </p:nvSpPr>
        <p:spPr>
          <a:xfrm>
            <a:off x="4021213" y="2469193"/>
            <a:ext cx="3190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Chemical molecules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CA88DBA2-C414-7F91-A2A3-DE36F0FA34E6}"/>
              </a:ext>
            </a:extLst>
          </p:cNvPr>
          <p:cNvSpPr txBox="1"/>
          <p:nvPr/>
        </p:nvSpPr>
        <p:spPr>
          <a:xfrm>
            <a:off x="3813431" y="2150982"/>
            <a:ext cx="3398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CN1C=NC2=C1C(=O)N(C(=O)N2C)C</a:t>
            </a:r>
            <a:endParaRPr lang="fr-FR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6DC36851-739E-23EB-1750-EDF949F4390B}"/>
              </a:ext>
            </a:extLst>
          </p:cNvPr>
          <p:cNvSpPr txBox="1"/>
          <p:nvPr/>
        </p:nvSpPr>
        <p:spPr>
          <a:xfrm>
            <a:off x="5226019" y="1652006"/>
            <a:ext cx="16537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SMILES format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1E68E12E-257E-EBA0-FEF2-93B5F3F8AF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4897" y="340476"/>
            <a:ext cx="1473454" cy="1944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asellaDiTesto 63">
            <a:extLst>
              <a:ext uri="{FF2B5EF4-FFF2-40B4-BE49-F238E27FC236}">
                <a16:creationId xmlns:a16="http://schemas.microsoft.com/office/drawing/2014/main" id="{29487C05-3918-8554-F109-9D2F23B54FA6}"/>
              </a:ext>
            </a:extLst>
          </p:cNvPr>
          <p:cNvSpPr txBox="1"/>
          <p:nvPr/>
        </p:nvSpPr>
        <p:spPr>
          <a:xfrm>
            <a:off x="7865087" y="2469193"/>
            <a:ext cx="1918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/>
              <a:t>Scentific</a:t>
            </a:r>
            <a:r>
              <a:rPr lang="en-US" b="1" dirty="0"/>
              <a:t> literature</a:t>
            </a:r>
          </a:p>
        </p:txBody>
      </p:sp>
      <p:grpSp>
        <p:nvGrpSpPr>
          <p:cNvPr id="14" name="Gruppo 241">
            <a:extLst>
              <a:ext uri="{FF2B5EF4-FFF2-40B4-BE49-F238E27FC236}">
                <a16:creationId xmlns:a16="http://schemas.microsoft.com/office/drawing/2014/main" id="{C14B44DD-52F5-922A-3554-F124976E1790}"/>
              </a:ext>
            </a:extLst>
          </p:cNvPr>
          <p:cNvGrpSpPr>
            <a:grpSpLocks noChangeAspect="1"/>
          </p:cNvGrpSpPr>
          <p:nvPr/>
        </p:nvGrpSpPr>
        <p:grpSpPr>
          <a:xfrm>
            <a:off x="481951" y="3713972"/>
            <a:ext cx="547348" cy="457198"/>
            <a:chOff x="3130062" y="826477"/>
            <a:chExt cx="1934308" cy="1615720"/>
          </a:xfrm>
        </p:grpSpPr>
        <p:sp>
          <p:nvSpPr>
            <p:cNvPr id="15" name="Ovale 242">
              <a:extLst>
                <a:ext uri="{FF2B5EF4-FFF2-40B4-BE49-F238E27FC236}">
                  <a16:creationId xmlns:a16="http://schemas.microsoft.com/office/drawing/2014/main" id="{24E068DB-56F4-8FF0-E000-E40A2373A1C2}"/>
                </a:ext>
              </a:extLst>
            </p:cNvPr>
            <p:cNvSpPr/>
            <p:nvPr/>
          </p:nvSpPr>
          <p:spPr>
            <a:xfrm>
              <a:off x="3130062" y="826477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e 243">
              <a:extLst>
                <a:ext uri="{FF2B5EF4-FFF2-40B4-BE49-F238E27FC236}">
                  <a16:creationId xmlns:a16="http://schemas.microsoft.com/office/drawing/2014/main" id="{FD9402F9-8125-00CF-055A-CACE1708EFC9}"/>
                </a:ext>
              </a:extLst>
            </p:cNvPr>
            <p:cNvSpPr/>
            <p:nvPr/>
          </p:nvSpPr>
          <p:spPr>
            <a:xfrm>
              <a:off x="3130062" y="1416494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e 244">
              <a:extLst>
                <a:ext uri="{FF2B5EF4-FFF2-40B4-BE49-F238E27FC236}">
                  <a16:creationId xmlns:a16="http://schemas.microsoft.com/office/drawing/2014/main" id="{F5DA5A47-3F28-D810-7036-D11AD7CC786C}"/>
                </a:ext>
              </a:extLst>
            </p:cNvPr>
            <p:cNvSpPr/>
            <p:nvPr/>
          </p:nvSpPr>
          <p:spPr>
            <a:xfrm>
              <a:off x="3130062" y="2020166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e 245">
              <a:extLst>
                <a:ext uri="{FF2B5EF4-FFF2-40B4-BE49-F238E27FC236}">
                  <a16:creationId xmlns:a16="http://schemas.microsoft.com/office/drawing/2014/main" id="{C24A3EE2-775A-9A4D-D689-15F1EB4C3890}"/>
                </a:ext>
              </a:extLst>
            </p:cNvPr>
            <p:cNvSpPr/>
            <p:nvPr/>
          </p:nvSpPr>
          <p:spPr>
            <a:xfrm>
              <a:off x="3886201" y="826477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e 246">
              <a:extLst>
                <a:ext uri="{FF2B5EF4-FFF2-40B4-BE49-F238E27FC236}">
                  <a16:creationId xmlns:a16="http://schemas.microsoft.com/office/drawing/2014/main" id="{2C4795B7-FED4-8D5D-FFBA-7515FE8F42D6}"/>
                </a:ext>
              </a:extLst>
            </p:cNvPr>
            <p:cNvSpPr/>
            <p:nvPr/>
          </p:nvSpPr>
          <p:spPr>
            <a:xfrm>
              <a:off x="3886201" y="1416494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e 247">
              <a:extLst>
                <a:ext uri="{FF2B5EF4-FFF2-40B4-BE49-F238E27FC236}">
                  <a16:creationId xmlns:a16="http://schemas.microsoft.com/office/drawing/2014/main" id="{E2778D8E-449F-CE1C-014A-1AD18059AFC3}"/>
                </a:ext>
              </a:extLst>
            </p:cNvPr>
            <p:cNvSpPr/>
            <p:nvPr/>
          </p:nvSpPr>
          <p:spPr>
            <a:xfrm>
              <a:off x="3886201" y="2020166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e 248">
              <a:extLst>
                <a:ext uri="{FF2B5EF4-FFF2-40B4-BE49-F238E27FC236}">
                  <a16:creationId xmlns:a16="http://schemas.microsoft.com/office/drawing/2014/main" id="{74362886-FA1E-EFF0-7046-3C3FA2731025}"/>
                </a:ext>
              </a:extLst>
            </p:cNvPr>
            <p:cNvSpPr/>
            <p:nvPr/>
          </p:nvSpPr>
          <p:spPr>
            <a:xfrm>
              <a:off x="4642340" y="1416493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Connettore diritto 249">
              <a:extLst>
                <a:ext uri="{FF2B5EF4-FFF2-40B4-BE49-F238E27FC236}">
                  <a16:creationId xmlns:a16="http://schemas.microsoft.com/office/drawing/2014/main" id="{60C57A88-C85A-4515-7B18-E65025F50935}"/>
                </a:ext>
              </a:extLst>
            </p:cNvPr>
            <p:cNvCxnSpPr>
              <a:stCxn id="15" idx="6"/>
              <a:endCxn id="18" idx="2"/>
            </p:cNvCxnSpPr>
            <p:nvPr/>
          </p:nvCxnSpPr>
          <p:spPr>
            <a:xfrm>
              <a:off x="3552092" y="1037493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ttore diritto 250">
              <a:extLst>
                <a:ext uri="{FF2B5EF4-FFF2-40B4-BE49-F238E27FC236}">
                  <a16:creationId xmlns:a16="http://schemas.microsoft.com/office/drawing/2014/main" id="{B98BAE83-323E-85D6-C4CF-6B684D20EBC2}"/>
                </a:ext>
              </a:extLst>
            </p:cNvPr>
            <p:cNvCxnSpPr>
              <a:cxnSpLocks/>
              <a:stCxn id="16" idx="6"/>
              <a:endCxn id="18" idx="2"/>
            </p:cNvCxnSpPr>
            <p:nvPr/>
          </p:nvCxnSpPr>
          <p:spPr>
            <a:xfrm flipV="1">
              <a:off x="3552092" y="1037493"/>
              <a:ext cx="334109" cy="5900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diritto 251">
              <a:extLst>
                <a:ext uri="{FF2B5EF4-FFF2-40B4-BE49-F238E27FC236}">
                  <a16:creationId xmlns:a16="http://schemas.microsoft.com/office/drawing/2014/main" id="{3E8904FF-26F3-6136-9890-FEDEF647CD55}"/>
                </a:ext>
              </a:extLst>
            </p:cNvPr>
            <p:cNvCxnSpPr>
              <a:cxnSpLocks/>
              <a:stCxn id="15" idx="6"/>
              <a:endCxn id="19" idx="2"/>
            </p:cNvCxnSpPr>
            <p:nvPr/>
          </p:nvCxnSpPr>
          <p:spPr>
            <a:xfrm>
              <a:off x="3552092" y="1037493"/>
              <a:ext cx="334109" cy="5900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ttore diritto 252">
              <a:extLst>
                <a:ext uri="{FF2B5EF4-FFF2-40B4-BE49-F238E27FC236}">
                  <a16:creationId xmlns:a16="http://schemas.microsoft.com/office/drawing/2014/main" id="{EF9A10EE-F42D-DAEE-37C3-32D59A8D1EAB}"/>
                </a:ext>
              </a:extLst>
            </p:cNvPr>
            <p:cNvCxnSpPr>
              <a:cxnSpLocks/>
              <a:stCxn id="16" idx="6"/>
              <a:endCxn id="19" idx="2"/>
            </p:cNvCxnSpPr>
            <p:nvPr/>
          </p:nvCxnSpPr>
          <p:spPr>
            <a:xfrm>
              <a:off x="3552092" y="1627510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ttore diritto 253">
              <a:extLst>
                <a:ext uri="{FF2B5EF4-FFF2-40B4-BE49-F238E27FC236}">
                  <a16:creationId xmlns:a16="http://schemas.microsoft.com/office/drawing/2014/main" id="{F0D7DB38-7EE5-C3EE-6EA8-5DA86E96E8F8}"/>
                </a:ext>
              </a:extLst>
            </p:cNvPr>
            <p:cNvCxnSpPr>
              <a:cxnSpLocks/>
              <a:stCxn id="15" idx="6"/>
              <a:endCxn id="20" idx="2"/>
            </p:cNvCxnSpPr>
            <p:nvPr/>
          </p:nvCxnSpPr>
          <p:spPr>
            <a:xfrm>
              <a:off x="3552092" y="1037493"/>
              <a:ext cx="334109" cy="119368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ttore diritto 254">
              <a:extLst>
                <a:ext uri="{FF2B5EF4-FFF2-40B4-BE49-F238E27FC236}">
                  <a16:creationId xmlns:a16="http://schemas.microsoft.com/office/drawing/2014/main" id="{A9AEFAD3-F937-4768-D820-EF15A100E3C4}"/>
                </a:ext>
              </a:extLst>
            </p:cNvPr>
            <p:cNvCxnSpPr>
              <a:cxnSpLocks/>
              <a:stCxn id="16" idx="6"/>
              <a:endCxn id="20" idx="2"/>
            </p:cNvCxnSpPr>
            <p:nvPr/>
          </p:nvCxnSpPr>
          <p:spPr>
            <a:xfrm>
              <a:off x="3552092" y="1627510"/>
              <a:ext cx="334109" cy="6036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ttore diritto 255">
              <a:extLst>
                <a:ext uri="{FF2B5EF4-FFF2-40B4-BE49-F238E27FC236}">
                  <a16:creationId xmlns:a16="http://schemas.microsoft.com/office/drawing/2014/main" id="{F8A08A26-C62B-CDA7-953B-E58AA7EB7F94}"/>
                </a:ext>
              </a:extLst>
            </p:cNvPr>
            <p:cNvCxnSpPr>
              <a:cxnSpLocks/>
              <a:stCxn id="17" idx="6"/>
              <a:endCxn id="18" idx="2"/>
            </p:cNvCxnSpPr>
            <p:nvPr/>
          </p:nvCxnSpPr>
          <p:spPr>
            <a:xfrm flipV="1">
              <a:off x="3552092" y="1037493"/>
              <a:ext cx="334109" cy="119368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ttore diritto 256">
              <a:extLst>
                <a:ext uri="{FF2B5EF4-FFF2-40B4-BE49-F238E27FC236}">
                  <a16:creationId xmlns:a16="http://schemas.microsoft.com/office/drawing/2014/main" id="{25730E6D-CDD0-2087-F603-9C7932EBF032}"/>
                </a:ext>
              </a:extLst>
            </p:cNvPr>
            <p:cNvCxnSpPr>
              <a:cxnSpLocks/>
              <a:stCxn id="17" idx="6"/>
              <a:endCxn id="19" idx="2"/>
            </p:cNvCxnSpPr>
            <p:nvPr/>
          </p:nvCxnSpPr>
          <p:spPr>
            <a:xfrm flipV="1">
              <a:off x="3552092" y="1627510"/>
              <a:ext cx="334109" cy="6036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ttore diritto 257">
              <a:extLst>
                <a:ext uri="{FF2B5EF4-FFF2-40B4-BE49-F238E27FC236}">
                  <a16:creationId xmlns:a16="http://schemas.microsoft.com/office/drawing/2014/main" id="{FED81472-38F7-1FF2-554D-D732E9AB4356}"/>
                </a:ext>
              </a:extLst>
            </p:cNvPr>
            <p:cNvCxnSpPr>
              <a:cxnSpLocks/>
              <a:stCxn id="17" idx="6"/>
              <a:endCxn id="20" idx="2"/>
            </p:cNvCxnSpPr>
            <p:nvPr/>
          </p:nvCxnSpPr>
          <p:spPr>
            <a:xfrm>
              <a:off x="3552092" y="2231182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ttore diritto 258">
              <a:extLst>
                <a:ext uri="{FF2B5EF4-FFF2-40B4-BE49-F238E27FC236}">
                  <a16:creationId xmlns:a16="http://schemas.microsoft.com/office/drawing/2014/main" id="{842BD05F-E132-938A-CACC-01A8C4D8809B}"/>
                </a:ext>
              </a:extLst>
            </p:cNvPr>
            <p:cNvCxnSpPr>
              <a:cxnSpLocks/>
              <a:stCxn id="18" idx="6"/>
              <a:endCxn id="21" idx="2"/>
            </p:cNvCxnSpPr>
            <p:nvPr/>
          </p:nvCxnSpPr>
          <p:spPr>
            <a:xfrm>
              <a:off x="4308231" y="1037493"/>
              <a:ext cx="334109" cy="59001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ttore diritto 259">
              <a:extLst>
                <a:ext uri="{FF2B5EF4-FFF2-40B4-BE49-F238E27FC236}">
                  <a16:creationId xmlns:a16="http://schemas.microsoft.com/office/drawing/2014/main" id="{7EF49BB9-3680-0A26-BB2C-B61498EE26B7}"/>
                </a:ext>
              </a:extLst>
            </p:cNvPr>
            <p:cNvCxnSpPr>
              <a:cxnSpLocks/>
              <a:stCxn id="19" idx="6"/>
              <a:endCxn id="21" idx="2"/>
            </p:cNvCxnSpPr>
            <p:nvPr/>
          </p:nvCxnSpPr>
          <p:spPr>
            <a:xfrm flipV="1">
              <a:off x="4308231" y="1627509"/>
              <a:ext cx="3341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ttore diritto 260">
              <a:extLst>
                <a:ext uri="{FF2B5EF4-FFF2-40B4-BE49-F238E27FC236}">
                  <a16:creationId xmlns:a16="http://schemas.microsoft.com/office/drawing/2014/main" id="{D605DAE9-27A3-6F8A-00E9-93F1A41BD021}"/>
                </a:ext>
              </a:extLst>
            </p:cNvPr>
            <p:cNvCxnSpPr>
              <a:cxnSpLocks/>
              <a:stCxn id="20" idx="6"/>
              <a:endCxn id="21" idx="2"/>
            </p:cNvCxnSpPr>
            <p:nvPr/>
          </p:nvCxnSpPr>
          <p:spPr>
            <a:xfrm flipV="1">
              <a:off x="4308231" y="1627509"/>
              <a:ext cx="334109" cy="60367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uppo 262">
            <a:extLst>
              <a:ext uri="{FF2B5EF4-FFF2-40B4-BE49-F238E27FC236}">
                <a16:creationId xmlns:a16="http://schemas.microsoft.com/office/drawing/2014/main" id="{D367C0AA-6E0C-4F2F-4A61-8733DF097E4A}"/>
              </a:ext>
            </a:extLst>
          </p:cNvPr>
          <p:cNvGrpSpPr/>
          <p:nvPr/>
        </p:nvGrpSpPr>
        <p:grpSpPr>
          <a:xfrm>
            <a:off x="2555362" y="4780844"/>
            <a:ext cx="241005" cy="407738"/>
            <a:chOff x="4098983" y="1359773"/>
            <a:chExt cx="422024" cy="733858"/>
          </a:xfrm>
          <a:solidFill>
            <a:schemeClr val="accent6">
              <a:lumMod val="60000"/>
              <a:lumOff val="40000"/>
            </a:schemeClr>
          </a:solidFill>
        </p:grpSpPr>
        <p:sp>
          <p:nvSpPr>
            <p:cNvPr id="35" name="Rettangolo con angoli arrotondati 263">
              <a:extLst>
                <a:ext uri="{FF2B5EF4-FFF2-40B4-BE49-F238E27FC236}">
                  <a16:creationId xmlns:a16="http://schemas.microsoft.com/office/drawing/2014/main" id="{47F1E0BD-1ABF-45EB-563E-3145DAA5CE4C}"/>
                </a:ext>
              </a:extLst>
            </p:cNvPr>
            <p:cNvSpPr/>
            <p:nvPr/>
          </p:nvSpPr>
          <p:spPr>
            <a:xfrm>
              <a:off x="4098983" y="1636433"/>
              <a:ext cx="422024" cy="457198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36" name="Ovale 264">
              <a:extLst>
                <a:ext uri="{FF2B5EF4-FFF2-40B4-BE49-F238E27FC236}">
                  <a16:creationId xmlns:a16="http://schemas.microsoft.com/office/drawing/2014/main" id="{922C31CF-39B4-8AFC-2C7A-AAB4AF88F993}"/>
                </a:ext>
              </a:extLst>
            </p:cNvPr>
            <p:cNvSpPr/>
            <p:nvPr/>
          </p:nvSpPr>
          <p:spPr>
            <a:xfrm>
              <a:off x="4161705" y="1359773"/>
              <a:ext cx="287206" cy="23679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</p:grpSp>
      <p:sp>
        <p:nvSpPr>
          <p:cNvPr id="37" name="Bulle narrative : rectangle à coins arrondis 36">
            <a:extLst>
              <a:ext uri="{FF2B5EF4-FFF2-40B4-BE49-F238E27FC236}">
                <a16:creationId xmlns:a16="http://schemas.microsoft.com/office/drawing/2014/main" id="{15727428-7022-4447-DF61-19DDF9188BE6}"/>
              </a:ext>
            </a:extLst>
          </p:cNvPr>
          <p:cNvSpPr/>
          <p:nvPr/>
        </p:nvSpPr>
        <p:spPr>
          <a:xfrm>
            <a:off x="1031921" y="3327817"/>
            <a:ext cx="1941095" cy="505577"/>
          </a:xfrm>
          <a:prstGeom prst="wedgeRoundRectCallout">
            <a:avLst>
              <a:gd name="adj1" fmla="val -45172"/>
              <a:gd name="adj2" fmla="val 8058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Bulle narrative : rectangle à coins arrondis 37">
            <a:extLst>
              <a:ext uri="{FF2B5EF4-FFF2-40B4-BE49-F238E27FC236}">
                <a16:creationId xmlns:a16="http://schemas.microsoft.com/office/drawing/2014/main" id="{66D67581-500F-47BB-2D94-45A596756FD2}"/>
              </a:ext>
            </a:extLst>
          </p:cNvPr>
          <p:cNvSpPr/>
          <p:nvPr/>
        </p:nvSpPr>
        <p:spPr>
          <a:xfrm flipH="1">
            <a:off x="481951" y="4286299"/>
            <a:ext cx="1941095" cy="505577"/>
          </a:xfrm>
          <a:prstGeom prst="wedgeRoundRectCallout">
            <a:avLst>
              <a:gd name="adj1" fmla="val -45172"/>
              <a:gd name="adj2" fmla="val 80586"/>
              <a:gd name="adj3" fmla="val 16667"/>
            </a:avLst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CasellaDiTesto 63">
            <a:extLst>
              <a:ext uri="{FF2B5EF4-FFF2-40B4-BE49-F238E27FC236}">
                <a16:creationId xmlns:a16="http://schemas.microsoft.com/office/drawing/2014/main" id="{5FFD1D25-0BBE-45F2-298E-A6BDB174D161}"/>
              </a:ext>
            </a:extLst>
          </p:cNvPr>
          <p:cNvSpPr txBox="1"/>
          <p:nvPr/>
        </p:nvSpPr>
        <p:spPr>
          <a:xfrm>
            <a:off x="601371" y="5288993"/>
            <a:ext cx="2690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Collected chats</a:t>
            </a:r>
          </a:p>
        </p:txBody>
      </p:sp>
      <p:pic>
        <p:nvPicPr>
          <p:cNvPr id="41" name="Image 40">
            <a:extLst>
              <a:ext uri="{FF2B5EF4-FFF2-40B4-BE49-F238E27FC236}">
                <a16:creationId xmlns:a16="http://schemas.microsoft.com/office/drawing/2014/main" id="{29405D63-C2F3-488D-85FE-10B62C0B6B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21213" y="3058840"/>
            <a:ext cx="820446" cy="1644175"/>
          </a:xfrm>
          <a:prstGeom prst="rect">
            <a:avLst/>
          </a:prstGeom>
        </p:spPr>
      </p:pic>
      <p:sp>
        <p:nvSpPr>
          <p:cNvPr id="42" name="ZoneTexte 41">
            <a:extLst>
              <a:ext uri="{FF2B5EF4-FFF2-40B4-BE49-F238E27FC236}">
                <a16:creationId xmlns:a16="http://schemas.microsoft.com/office/drawing/2014/main" id="{1C85A007-77D0-7130-47A9-BF4341379FD9}"/>
              </a:ext>
            </a:extLst>
          </p:cNvPr>
          <p:cNvSpPr txBox="1"/>
          <p:nvPr/>
        </p:nvSpPr>
        <p:spPr>
          <a:xfrm>
            <a:off x="4681015" y="3327817"/>
            <a:ext cx="23034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AGTCGGCCCTT....</a:t>
            </a:r>
            <a:endParaRPr lang="fr-FR" dirty="0"/>
          </a:p>
        </p:txBody>
      </p:sp>
      <p:pic>
        <p:nvPicPr>
          <p:cNvPr id="1030" name="Picture 6" descr="undefined">
            <a:extLst>
              <a:ext uri="{FF2B5EF4-FFF2-40B4-BE49-F238E27FC236}">
                <a16:creationId xmlns:a16="http://schemas.microsoft.com/office/drawing/2014/main" id="{132A39AA-C63E-E121-5438-EBE3419F70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128" y="3673994"/>
            <a:ext cx="1513205" cy="15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ZoneTexte 45">
            <a:extLst>
              <a:ext uri="{FF2B5EF4-FFF2-40B4-BE49-F238E27FC236}">
                <a16:creationId xmlns:a16="http://schemas.microsoft.com/office/drawing/2014/main" id="{B7D2B077-0C2B-68F5-C29B-CF22723E6242}"/>
              </a:ext>
            </a:extLst>
          </p:cNvPr>
          <p:cNvSpPr txBox="1"/>
          <p:nvPr/>
        </p:nvSpPr>
        <p:spPr>
          <a:xfrm>
            <a:off x="3592262" y="4749893"/>
            <a:ext cx="23034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MGLSDGEWQLVLNVW</a:t>
            </a:r>
          </a:p>
        </p:txBody>
      </p:sp>
      <p:sp>
        <p:nvSpPr>
          <p:cNvPr id="47" name="CasellaDiTesto 63">
            <a:extLst>
              <a:ext uri="{FF2B5EF4-FFF2-40B4-BE49-F238E27FC236}">
                <a16:creationId xmlns:a16="http://schemas.microsoft.com/office/drawing/2014/main" id="{3D3B144C-77D1-B7ED-60B3-9E273ED2837F}"/>
              </a:ext>
            </a:extLst>
          </p:cNvPr>
          <p:cNvSpPr txBox="1"/>
          <p:nvPr/>
        </p:nvSpPr>
        <p:spPr>
          <a:xfrm>
            <a:off x="3813431" y="5291492"/>
            <a:ext cx="2690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Biological sequences</a:t>
            </a:r>
          </a:p>
        </p:txBody>
      </p:sp>
      <p:grpSp>
        <p:nvGrpSpPr>
          <p:cNvPr id="48" name="Gruppo 202">
            <a:extLst>
              <a:ext uri="{FF2B5EF4-FFF2-40B4-BE49-F238E27FC236}">
                <a16:creationId xmlns:a16="http://schemas.microsoft.com/office/drawing/2014/main" id="{6C1A26AA-A035-E7B7-BC0E-F6239A024EF9}"/>
              </a:ext>
            </a:extLst>
          </p:cNvPr>
          <p:cNvGrpSpPr/>
          <p:nvPr/>
        </p:nvGrpSpPr>
        <p:grpSpPr>
          <a:xfrm>
            <a:off x="8202016" y="3115524"/>
            <a:ext cx="693519" cy="1009107"/>
            <a:chOff x="911291" y="1250302"/>
            <a:chExt cx="1138334" cy="1810139"/>
          </a:xfrm>
        </p:grpSpPr>
        <p:sp>
          <p:nvSpPr>
            <p:cNvPr id="49" name="Rettangolo ad angolo ripiegato 203">
              <a:extLst>
                <a:ext uri="{FF2B5EF4-FFF2-40B4-BE49-F238E27FC236}">
                  <a16:creationId xmlns:a16="http://schemas.microsoft.com/office/drawing/2014/main" id="{78074066-6DEE-03D0-0BED-C7361373235F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0" name="Connettore diritto 204">
              <a:extLst>
                <a:ext uri="{FF2B5EF4-FFF2-40B4-BE49-F238E27FC236}">
                  <a16:creationId xmlns:a16="http://schemas.microsoft.com/office/drawing/2014/main" id="{5E403B43-CE7D-909B-746B-D82DC7CBAF01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ttore diritto 205">
              <a:extLst>
                <a:ext uri="{FF2B5EF4-FFF2-40B4-BE49-F238E27FC236}">
                  <a16:creationId xmlns:a16="http://schemas.microsoft.com/office/drawing/2014/main" id="{A6450487-5A4D-4AB7-298F-A3BD352DCA62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ttore diritto 206">
              <a:extLst>
                <a:ext uri="{FF2B5EF4-FFF2-40B4-BE49-F238E27FC236}">
                  <a16:creationId xmlns:a16="http://schemas.microsoft.com/office/drawing/2014/main" id="{CEAD214A-78E0-A130-B7C6-E241EF7B1F48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ttore diritto 207">
              <a:extLst>
                <a:ext uri="{FF2B5EF4-FFF2-40B4-BE49-F238E27FC236}">
                  <a16:creationId xmlns:a16="http://schemas.microsoft.com/office/drawing/2014/main" id="{5ED0A798-9C99-2923-EF79-9E0F83EEDAF5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ttore diritto 208">
              <a:extLst>
                <a:ext uri="{FF2B5EF4-FFF2-40B4-BE49-F238E27FC236}">
                  <a16:creationId xmlns:a16="http://schemas.microsoft.com/office/drawing/2014/main" id="{D67B772A-548E-92AF-0160-D3C5F4BB66CA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ttore diritto 209">
              <a:extLst>
                <a:ext uri="{FF2B5EF4-FFF2-40B4-BE49-F238E27FC236}">
                  <a16:creationId xmlns:a16="http://schemas.microsoft.com/office/drawing/2014/main" id="{3F54E725-CF98-A015-A71D-0EDBA90457E1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ttore diritto 210">
              <a:extLst>
                <a:ext uri="{FF2B5EF4-FFF2-40B4-BE49-F238E27FC236}">
                  <a16:creationId xmlns:a16="http://schemas.microsoft.com/office/drawing/2014/main" id="{8C299A06-5EF2-1ADF-E858-317577A3923B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ttore diritto 211">
              <a:extLst>
                <a:ext uri="{FF2B5EF4-FFF2-40B4-BE49-F238E27FC236}">
                  <a16:creationId xmlns:a16="http://schemas.microsoft.com/office/drawing/2014/main" id="{0FB1572B-500E-DAE4-2678-AE2A934B2415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Gruppo 212">
            <a:extLst>
              <a:ext uri="{FF2B5EF4-FFF2-40B4-BE49-F238E27FC236}">
                <a16:creationId xmlns:a16="http://schemas.microsoft.com/office/drawing/2014/main" id="{E287AD59-24C8-38BA-798B-DA27AA80A520}"/>
              </a:ext>
            </a:extLst>
          </p:cNvPr>
          <p:cNvGrpSpPr/>
          <p:nvPr/>
        </p:nvGrpSpPr>
        <p:grpSpPr>
          <a:xfrm>
            <a:off x="8426812" y="3562812"/>
            <a:ext cx="693519" cy="1009107"/>
            <a:chOff x="911291" y="1250302"/>
            <a:chExt cx="1138334" cy="1810139"/>
          </a:xfrm>
        </p:grpSpPr>
        <p:sp>
          <p:nvSpPr>
            <p:cNvPr id="59" name="Rettangolo ad angolo ripiegato 213">
              <a:extLst>
                <a:ext uri="{FF2B5EF4-FFF2-40B4-BE49-F238E27FC236}">
                  <a16:creationId xmlns:a16="http://schemas.microsoft.com/office/drawing/2014/main" id="{8D40A6DF-2571-D7FF-D0BF-8E2462C70C86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0" name="Connettore diritto 214">
              <a:extLst>
                <a:ext uri="{FF2B5EF4-FFF2-40B4-BE49-F238E27FC236}">
                  <a16:creationId xmlns:a16="http://schemas.microsoft.com/office/drawing/2014/main" id="{34B2E800-C482-FD1E-A91F-B2DD553126B5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ttore diritto 215">
              <a:extLst>
                <a:ext uri="{FF2B5EF4-FFF2-40B4-BE49-F238E27FC236}">
                  <a16:creationId xmlns:a16="http://schemas.microsoft.com/office/drawing/2014/main" id="{A6F69F12-7E61-D371-2FFB-6686BCB7EE29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ttore diritto 216">
              <a:extLst>
                <a:ext uri="{FF2B5EF4-FFF2-40B4-BE49-F238E27FC236}">
                  <a16:creationId xmlns:a16="http://schemas.microsoft.com/office/drawing/2014/main" id="{A250225C-389F-B3D9-E4A5-BEC005207EE4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ttore diritto 217">
              <a:extLst>
                <a:ext uri="{FF2B5EF4-FFF2-40B4-BE49-F238E27FC236}">
                  <a16:creationId xmlns:a16="http://schemas.microsoft.com/office/drawing/2014/main" id="{667669F2-A97F-F35B-0A1B-30439B60362A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4" name="Connettore diritto 218">
              <a:extLst>
                <a:ext uri="{FF2B5EF4-FFF2-40B4-BE49-F238E27FC236}">
                  <a16:creationId xmlns:a16="http://schemas.microsoft.com/office/drawing/2014/main" id="{226B56E6-5244-9FAF-3CAC-DB4C5E978F91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5" name="Connettore diritto 219">
              <a:extLst>
                <a:ext uri="{FF2B5EF4-FFF2-40B4-BE49-F238E27FC236}">
                  <a16:creationId xmlns:a16="http://schemas.microsoft.com/office/drawing/2014/main" id="{F8349433-77DE-951E-B003-78F99F2DE653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7" name="Connettore diritto 220">
              <a:extLst>
                <a:ext uri="{FF2B5EF4-FFF2-40B4-BE49-F238E27FC236}">
                  <a16:creationId xmlns:a16="http://schemas.microsoft.com/office/drawing/2014/main" id="{3352084C-53B8-71F0-7231-375F6D11C42E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9" name="Connettore diritto 221">
              <a:extLst>
                <a:ext uri="{FF2B5EF4-FFF2-40B4-BE49-F238E27FC236}">
                  <a16:creationId xmlns:a16="http://schemas.microsoft.com/office/drawing/2014/main" id="{AB5F4A32-BB9E-C455-9019-BF893477E6AC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31" name="Gruppo 222">
            <a:extLst>
              <a:ext uri="{FF2B5EF4-FFF2-40B4-BE49-F238E27FC236}">
                <a16:creationId xmlns:a16="http://schemas.microsoft.com/office/drawing/2014/main" id="{635B7401-3E05-12CF-B750-B771223534C5}"/>
              </a:ext>
            </a:extLst>
          </p:cNvPr>
          <p:cNvGrpSpPr/>
          <p:nvPr/>
        </p:nvGrpSpPr>
        <p:grpSpPr>
          <a:xfrm>
            <a:off x="8683996" y="3987350"/>
            <a:ext cx="693519" cy="1009107"/>
            <a:chOff x="911291" y="1250302"/>
            <a:chExt cx="1138334" cy="1810139"/>
          </a:xfrm>
        </p:grpSpPr>
        <p:sp>
          <p:nvSpPr>
            <p:cNvPr id="1032" name="Rettangolo ad angolo ripiegato 223">
              <a:extLst>
                <a:ext uri="{FF2B5EF4-FFF2-40B4-BE49-F238E27FC236}">
                  <a16:creationId xmlns:a16="http://schemas.microsoft.com/office/drawing/2014/main" id="{1D411E78-42E9-F4CF-2828-D233126311C3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33" name="Connettore diritto 224">
              <a:extLst>
                <a:ext uri="{FF2B5EF4-FFF2-40B4-BE49-F238E27FC236}">
                  <a16:creationId xmlns:a16="http://schemas.microsoft.com/office/drawing/2014/main" id="{6CAB45D0-F92C-CDAE-5FB0-9CE6237E92B7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4" name="Connettore diritto 225">
              <a:extLst>
                <a:ext uri="{FF2B5EF4-FFF2-40B4-BE49-F238E27FC236}">
                  <a16:creationId xmlns:a16="http://schemas.microsoft.com/office/drawing/2014/main" id="{B98F7E87-2981-502C-8716-8BD991B2E2AD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5" name="Connettore diritto 226">
              <a:extLst>
                <a:ext uri="{FF2B5EF4-FFF2-40B4-BE49-F238E27FC236}">
                  <a16:creationId xmlns:a16="http://schemas.microsoft.com/office/drawing/2014/main" id="{92CF982B-3D5E-43FF-73B0-C6FB86FA7ABB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6" name="Connettore diritto 227">
              <a:extLst>
                <a:ext uri="{FF2B5EF4-FFF2-40B4-BE49-F238E27FC236}">
                  <a16:creationId xmlns:a16="http://schemas.microsoft.com/office/drawing/2014/main" id="{E88C2308-DDAB-015C-F127-0F02CC9F85FC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7" name="Connettore diritto 228">
              <a:extLst>
                <a:ext uri="{FF2B5EF4-FFF2-40B4-BE49-F238E27FC236}">
                  <a16:creationId xmlns:a16="http://schemas.microsoft.com/office/drawing/2014/main" id="{79283249-EA51-95D1-94F0-F485A9B63ECD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8" name="Connettore diritto 229">
              <a:extLst>
                <a:ext uri="{FF2B5EF4-FFF2-40B4-BE49-F238E27FC236}">
                  <a16:creationId xmlns:a16="http://schemas.microsoft.com/office/drawing/2014/main" id="{A13E5282-4352-2069-E488-BD3841E3A1EC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9" name="Connettore diritto 230">
              <a:extLst>
                <a:ext uri="{FF2B5EF4-FFF2-40B4-BE49-F238E27FC236}">
                  <a16:creationId xmlns:a16="http://schemas.microsoft.com/office/drawing/2014/main" id="{A1368D66-6CF5-8BE6-2608-CC66DA099917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0" name="Connettore diritto 231">
              <a:extLst>
                <a:ext uri="{FF2B5EF4-FFF2-40B4-BE49-F238E27FC236}">
                  <a16:creationId xmlns:a16="http://schemas.microsoft.com/office/drawing/2014/main" id="{BAC9B9E1-A230-9E2F-04B3-EAA03888D58A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41" name="CasellaDiTesto 63">
            <a:extLst>
              <a:ext uri="{FF2B5EF4-FFF2-40B4-BE49-F238E27FC236}">
                <a16:creationId xmlns:a16="http://schemas.microsoft.com/office/drawing/2014/main" id="{CD0770F2-2E79-FEC9-4DB2-F83D94D132F4}"/>
              </a:ext>
            </a:extLst>
          </p:cNvPr>
          <p:cNvSpPr txBox="1"/>
          <p:nvPr/>
        </p:nvSpPr>
        <p:spPr>
          <a:xfrm>
            <a:off x="7619537" y="5304233"/>
            <a:ext cx="26904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Clinical notes, trials</a:t>
            </a:r>
            <a:r>
              <a:rPr lang="en-US" b="1"/>
              <a:t>, reports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4956830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uppo 43">
            <a:extLst>
              <a:ext uri="{FF2B5EF4-FFF2-40B4-BE49-F238E27FC236}">
                <a16:creationId xmlns:a16="http://schemas.microsoft.com/office/drawing/2014/main" id="{DA499814-3110-B892-F21E-172AEAEA0D0B}"/>
              </a:ext>
            </a:extLst>
          </p:cNvPr>
          <p:cNvGrpSpPr/>
          <p:nvPr/>
        </p:nvGrpSpPr>
        <p:grpSpPr>
          <a:xfrm>
            <a:off x="2029680" y="432029"/>
            <a:ext cx="1934308" cy="1615720"/>
            <a:chOff x="3130062" y="826477"/>
            <a:chExt cx="1934308" cy="1615720"/>
          </a:xfrm>
        </p:grpSpPr>
        <p:sp>
          <p:nvSpPr>
            <p:cNvPr id="45" name="Ovale 44">
              <a:extLst>
                <a:ext uri="{FF2B5EF4-FFF2-40B4-BE49-F238E27FC236}">
                  <a16:creationId xmlns:a16="http://schemas.microsoft.com/office/drawing/2014/main" id="{FBEF84DC-D457-5555-B7A8-58A288695F48}"/>
                </a:ext>
              </a:extLst>
            </p:cNvPr>
            <p:cNvSpPr/>
            <p:nvPr/>
          </p:nvSpPr>
          <p:spPr>
            <a:xfrm>
              <a:off x="3130062" y="826477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e 45">
              <a:extLst>
                <a:ext uri="{FF2B5EF4-FFF2-40B4-BE49-F238E27FC236}">
                  <a16:creationId xmlns:a16="http://schemas.microsoft.com/office/drawing/2014/main" id="{9D8A3727-0B85-38FF-2A89-198028A6A80D}"/>
                </a:ext>
              </a:extLst>
            </p:cNvPr>
            <p:cNvSpPr/>
            <p:nvPr/>
          </p:nvSpPr>
          <p:spPr>
            <a:xfrm>
              <a:off x="3130062" y="1416494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e 46">
              <a:extLst>
                <a:ext uri="{FF2B5EF4-FFF2-40B4-BE49-F238E27FC236}">
                  <a16:creationId xmlns:a16="http://schemas.microsoft.com/office/drawing/2014/main" id="{2596B259-6940-FBF9-99DD-13855D1F72ED}"/>
                </a:ext>
              </a:extLst>
            </p:cNvPr>
            <p:cNvSpPr/>
            <p:nvPr/>
          </p:nvSpPr>
          <p:spPr>
            <a:xfrm>
              <a:off x="3130062" y="2020166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e 47">
              <a:extLst>
                <a:ext uri="{FF2B5EF4-FFF2-40B4-BE49-F238E27FC236}">
                  <a16:creationId xmlns:a16="http://schemas.microsoft.com/office/drawing/2014/main" id="{1B016AB2-168A-B6EC-C359-F9976A9B9439}"/>
                </a:ext>
              </a:extLst>
            </p:cNvPr>
            <p:cNvSpPr/>
            <p:nvPr/>
          </p:nvSpPr>
          <p:spPr>
            <a:xfrm>
              <a:off x="3886201" y="826477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e 48">
              <a:extLst>
                <a:ext uri="{FF2B5EF4-FFF2-40B4-BE49-F238E27FC236}">
                  <a16:creationId xmlns:a16="http://schemas.microsoft.com/office/drawing/2014/main" id="{35AEA9BC-7931-ECF5-3626-D3A5EEB42CB9}"/>
                </a:ext>
              </a:extLst>
            </p:cNvPr>
            <p:cNvSpPr/>
            <p:nvPr/>
          </p:nvSpPr>
          <p:spPr>
            <a:xfrm>
              <a:off x="3886201" y="1416494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e 49">
              <a:extLst>
                <a:ext uri="{FF2B5EF4-FFF2-40B4-BE49-F238E27FC236}">
                  <a16:creationId xmlns:a16="http://schemas.microsoft.com/office/drawing/2014/main" id="{9562B079-AF60-4FF5-6C95-8B40AD7118B7}"/>
                </a:ext>
              </a:extLst>
            </p:cNvPr>
            <p:cNvSpPr/>
            <p:nvPr/>
          </p:nvSpPr>
          <p:spPr>
            <a:xfrm>
              <a:off x="3886201" y="2020166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e 50">
              <a:extLst>
                <a:ext uri="{FF2B5EF4-FFF2-40B4-BE49-F238E27FC236}">
                  <a16:creationId xmlns:a16="http://schemas.microsoft.com/office/drawing/2014/main" id="{85A6B31A-8A7B-1EAA-EA4D-296D6AFA3C1E}"/>
                </a:ext>
              </a:extLst>
            </p:cNvPr>
            <p:cNvSpPr/>
            <p:nvPr/>
          </p:nvSpPr>
          <p:spPr>
            <a:xfrm>
              <a:off x="4642340" y="1416493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2" name="Connettore diritto 51">
              <a:extLst>
                <a:ext uri="{FF2B5EF4-FFF2-40B4-BE49-F238E27FC236}">
                  <a16:creationId xmlns:a16="http://schemas.microsoft.com/office/drawing/2014/main" id="{B4CD2042-92BD-CF05-F6C0-1B1082918C98}"/>
                </a:ext>
              </a:extLst>
            </p:cNvPr>
            <p:cNvCxnSpPr>
              <a:stCxn id="45" idx="6"/>
              <a:endCxn id="48" idx="2"/>
            </p:cNvCxnSpPr>
            <p:nvPr/>
          </p:nvCxnSpPr>
          <p:spPr>
            <a:xfrm>
              <a:off x="3552092" y="1037493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ttore diritto 52">
              <a:extLst>
                <a:ext uri="{FF2B5EF4-FFF2-40B4-BE49-F238E27FC236}">
                  <a16:creationId xmlns:a16="http://schemas.microsoft.com/office/drawing/2014/main" id="{5E16BEBE-27AA-1CD8-38F5-050B654B9DF6}"/>
                </a:ext>
              </a:extLst>
            </p:cNvPr>
            <p:cNvCxnSpPr>
              <a:cxnSpLocks/>
              <a:stCxn id="46" idx="6"/>
              <a:endCxn id="48" idx="2"/>
            </p:cNvCxnSpPr>
            <p:nvPr/>
          </p:nvCxnSpPr>
          <p:spPr>
            <a:xfrm flipV="1">
              <a:off x="3552092" y="1037493"/>
              <a:ext cx="334109" cy="5900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ttore diritto 53">
              <a:extLst>
                <a:ext uri="{FF2B5EF4-FFF2-40B4-BE49-F238E27FC236}">
                  <a16:creationId xmlns:a16="http://schemas.microsoft.com/office/drawing/2014/main" id="{F0D0417B-7031-1B29-6589-9F517CA38C8A}"/>
                </a:ext>
              </a:extLst>
            </p:cNvPr>
            <p:cNvCxnSpPr>
              <a:cxnSpLocks/>
              <a:stCxn id="45" idx="6"/>
              <a:endCxn id="49" idx="2"/>
            </p:cNvCxnSpPr>
            <p:nvPr/>
          </p:nvCxnSpPr>
          <p:spPr>
            <a:xfrm>
              <a:off x="3552092" y="1037493"/>
              <a:ext cx="334109" cy="5900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ttore diritto 54">
              <a:extLst>
                <a:ext uri="{FF2B5EF4-FFF2-40B4-BE49-F238E27FC236}">
                  <a16:creationId xmlns:a16="http://schemas.microsoft.com/office/drawing/2014/main" id="{C61EFBB1-81AE-A35B-69DF-81F4BAFBEDFA}"/>
                </a:ext>
              </a:extLst>
            </p:cNvPr>
            <p:cNvCxnSpPr>
              <a:cxnSpLocks/>
              <a:stCxn id="46" idx="6"/>
              <a:endCxn id="49" idx="2"/>
            </p:cNvCxnSpPr>
            <p:nvPr/>
          </p:nvCxnSpPr>
          <p:spPr>
            <a:xfrm>
              <a:off x="3552092" y="1627510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ttore diritto 55">
              <a:extLst>
                <a:ext uri="{FF2B5EF4-FFF2-40B4-BE49-F238E27FC236}">
                  <a16:creationId xmlns:a16="http://schemas.microsoft.com/office/drawing/2014/main" id="{5E1400AA-8B78-43CE-383D-C1089640B0B8}"/>
                </a:ext>
              </a:extLst>
            </p:cNvPr>
            <p:cNvCxnSpPr>
              <a:cxnSpLocks/>
              <a:stCxn id="45" idx="6"/>
              <a:endCxn id="50" idx="2"/>
            </p:cNvCxnSpPr>
            <p:nvPr/>
          </p:nvCxnSpPr>
          <p:spPr>
            <a:xfrm>
              <a:off x="3552092" y="1037493"/>
              <a:ext cx="334109" cy="119368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ttore diritto 56">
              <a:extLst>
                <a:ext uri="{FF2B5EF4-FFF2-40B4-BE49-F238E27FC236}">
                  <a16:creationId xmlns:a16="http://schemas.microsoft.com/office/drawing/2014/main" id="{B3FB2084-D82E-0EB3-D56D-CCEC6F449742}"/>
                </a:ext>
              </a:extLst>
            </p:cNvPr>
            <p:cNvCxnSpPr>
              <a:cxnSpLocks/>
              <a:stCxn id="46" idx="6"/>
              <a:endCxn id="50" idx="2"/>
            </p:cNvCxnSpPr>
            <p:nvPr/>
          </p:nvCxnSpPr>
          <p:spPr>
            <a:xfrm>
              <a:off x="3552092" y="1627510"/>
              <a:ext cx="334109" cy="6036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ttore diritto 57">
              <a:extLst>
                <a:ext uri="{FF2B5EF4-FFF2-40B4-BE49-F238E27FC236}">
                  <a16:creationId xmlns:a16="http://schemas.microsoft.com/office/drawing/2014/main" id="{4AA9BC13-F46C-7F5A-7A43-CABB2A6B7090}"/>
                </a:ext>
              </a:extLst>
            </p:cNvPr>
            <p:cNvCxnSpPr>
              <a:cxnSpLocks/>
              <a:stCxn id="47" idx="6"/>
              <a:endCxn id="48" idx="2"/>
            </p:cNvCxnSpPr>
            <p:nvPr/>
          </p:nvCxnSpPr>
          <p:spPr>
            <a:xfrm flipV="1">
              <a:off x="3552092" y="1037493"/>
              <a:ext cx="334109" cy="119368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ttore diritto 58">
              <a:extLst>
                <a:ext uri="{FF2B5EF4-FFF2-40B4-BE49-F238E27FC236}">
                  <a16:creationId xmlns:a16="http://schemas.microsoft.com/office/drawing/2014/main" id="{1355B409-6C49-9C98-8FB8-A7528B8B99D8}"/>
                </a:ext>
              </a:extLst>
            </p:cNvPr>
            <p:cNvCxnSpPr>
              <a:cxnSpLocks/>
              <a:stCxn id="47" idx="6"/>
              <a:endCxn id="49" idx="2"/>
            </p:cNvCxnSpPr>
            <p:nvPr/>
          </p:nvCxnSpPr>
          <p:spPr>
            <a:xfrm flipV="1">
              <a:off x="3552092" y="1627510"/>
              <a:ext cx="334109" cy="6036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ttore diritto 59">
              <a:extLst>
                <a:ext uri="{FF2B5EF4-FFF2-40B4-BE49-F238E27FC236}">
                  <a16:creationId xmlns:a16="http://schemas.microsoft.com/office/drawing/2014/main" id="{71A864F8-D746-E91A-69F5-5924088133E4}"/>
                </a:ext>
              </a:extLst>
            </p:cNvPr>
            <p:cNvCxnSpPr>
              <a:cxnSpLocks/>
              <a:stCxn id="47" idx="6"/>
              <a:endCxn id="50" idx="2"/>
            </p:cNvCxnSpPr>
            <p:nvPr/>
          </p:nvCxnSpPr>
          <p:spPr>
            <a:xfrm>
              <a:off x="3552092" y="2231182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ttore diritto 60">
              <a:extLst>
                <a:ext uri="{FF2B5EF4-FFF2-40B4-BE49-F238E27FC236}">
                  <a16:creationId xmlns:a16="http://schemas.microsoft.com/office/drawing/2014/main" id="{DD424C8E-3E9B-B46F-4CAF-C85CC190253B}"/>
                </a:ext>
              </a:extLst>
            </p:cNvPr>
            <p:cNvCxnSpPr>
              <a:cxnSpLocks/>
              <a:stCxn id="48" idx="6"/>
              <a:endCxn id="51" idx="2"/>
            </p:cNvCxnSpPr>
            <p:nvPr/>
          </p:nvCxnSpPr>
          <p:spPr>
            <a:xfrm>
              <a:off x="4308231" y="1037493"/>
              <a:ext cx="334109" cy="59001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ttore diritto 61">
              <a:extLst>
                <a:ext uri="{FF2B5EF4-FFF2-40B4-BE49-F238E27FC236}">
                  <a16:creationId xmlns:a16="http://schemas.microsoft.com/office/drawing/2014/main" id="{140BEE59-DE25-9FD9-3CE3-CFC03F6401CA}"/>
                </a:ext>
              </a:extLst>
            </p:cNvPr>
            <p:cNvCxnSpPr>
              <a:cxnSpLocks/>
              <a:stCxn id="49" idx="6"/>
              <a:endCxn id="51" idx="2"/>
            </p:cNvCxnSpPr>
            <p:nvPr/>
          </p:nvCxnSpPr>
          <p:spPr>
            <a:xfrm flipV="1">
              <a:off x="4308231" y="1627509"/>
              <a:ext cx="3341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ttore diritto 62">
              <a:extLst>
                <a:ext uri="{FF2B5EF4-FFF2-40B4-BE49-F238E27FC236}">
                  <a16:creationId xmlns:a16="http://schemas.microsoft.com/office/drawing/2014/main" id="{C4E73E68-DF1B-8901-62D3-B54FD56370EB}"/>
                </a:ext>
              </a:extLst>
            </p:cNvPr>
            <p:cNvCxnSpPr>
              <a:cxnSpLocks/>
              <a:stCxn id="50" idx="6"/>
              <a:endCxn id="51" idx="2"/>
            </p:cNvCxnSpPr>
            <p:nvPr/>
          </p:nvCxnSpPr>
          <p:spPr>
            <a:xfrm flipV="1">
              <a:off x="4308231" y="1627509"/>
              <a:ext cx="334109" cy="60367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4" name="CasellaDiTesto 63">
            <a:extLst>
              <a:ext uri="{FF2B5EF4-FFF2-40B4-BE49-F238E27FC236}">
                <a16:creationId xmlns:a16="http://schemas.microsoft.com/office/drawing/2014/main" id="{EC2FD15C-2D2F-D62C-BFAF-F3833EBABCBF}"/>
              </a:ext>
            </a:extLst>
          </p:cNvPr>
          <p:cNvSpPr txBox="1"/>
          <p:nvPr/>
        </p:nvSpPr>
        <p:spPr>
          <a:xfrm>
            <a:off x="1930685" y="2187655"/>
            <a:ext cx="1769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Neural Network</a:t>
            </a:r>
          </a:p>
        </p:txBody>
      </p:sp>
      <p:grpSp>
        <p:nvGrpSpPr>
          <p:cNvPr id="65" name="Gruppo 64">
            <a:extLst>
              <a:ext uri="{FF2B5EF4-FFF2-40B4-BE49-F238E27FC236}">
                <a16:creationId xmlns:a16="http://schemas.microsoft.com/office/drawing/2014/main" id="{9F9F9573-B1E8-C4F5-B2A3-3EBCF069D0F8}"/>
              </a:ext>
            </a:extLst>
          </p:cNvPr>
          <p:cNvGrpSpPr/>
          <p:nvPr/>
        </p:nvGrpSpPr>
        <p:grpSpPr>
          <a:xfrm>
            <a:off x="299926" y="444187"/>
            <a:ext cx="693519" cy="1009107"/>
            <a:chOff x="911291" y="1250302"/>
            <a:chExt cx="1138334" cy="1810139"/>
          </a:xfrm>
        </p:grpSpPr>
        <p:sp>
          <p:nvSpPr>
            <p:cNvPr id="66" name="Rettangolo ad angolo ripiegato 65">
              <a:extLst>
                <a:ext uri="{FF2B5EF4-FFF2-40B4-BE49-F238E27FC236}">
                  <a16:creationId xmlns:a16="http://schemas.microsoft.com/office/drawing/2014/main" id="{298B56F0-8F53-0CF5-B13D-1FCF54206036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7" name="Connettore diritto 66">
              <a:extLst>
                <a:ext uri="{FF2B5EF4-FFF2-40B4-BE49-F238E27FC236}">
                  <a16:creationId xmlns:a16="http://schemas.microsoft.com/office/drawing/2014/main" id="{838A867D-2190-7E69-AA9F-EDC29C2ABFC7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nettore diritto 67">
              <a:extLst>
                <a:ext uri="{FF2B5EF4-FFF2-40B4-BE49-F238E27FC236}">
                  <a16:creationId xmlns:a16="http://schemas.microsoft.com/office/drawing/2014/main" id="{D7A86C14-C234-2789-8A9E-A39C56265757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nettore diritto 68">
              <a:extLst>
                <a:ext uri="{FF2B5EF4-FFF2-40B4-BE49-F238E27FC236}">
                  <a16:creationId xmlns:a16="http://schemas.microsoft.com/office/drawing/2014/main" id="{F4AAA0C3-4D64-BE01-F480-9F9F830CFB59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nettore diritto 69">
              <a:extLst>
                <a:ext uri="{FF2B5EF4-FFF2-40B4-BE49-F238E27FC236}">
                  <a16:creationId xmlns:a16="http://schemas.microsoft.com/office/drawing/2014/main" id="{B4592DD7-E2F5-E5C7-049E-06B71460F6AF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ttore diritto 70">
              <a:extLst>
                <a:ext uri="{FF2B5EF4-FFF2-40B4-BE49-F238E27FC236}">
                  <a16:creationId xmlns:a16="http://schemas.microsoft.com/office/drawing/2014/main" id="{E026EAA0-FCDC-71F9-54C6-049E852B7297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ttore diritto 71">
              <a:extLst>
                <a:ext uri="{FF2B5EF4-FFF2-40B4-BE49-F238E27FC236}">
                  <a16:creationId xmlns:a16="http://schemas.microsoft.com/office/drawing/2014/main" id="{44D2F2E1-2C24-D908-6D76-E11D07F023F0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ttore diritto 72">
              <a:extLst>
                <a:ext uri="{FF2B5EF4-FFF2-40B4-BE49-F238E27FC236}">
                  <a16:creationId xmlns:a16="http://schemas.microsoft.com/office/drawing/2014/main" id="{A71A0D05-4EAE-5DC9-FE49-DE52DA983EA1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ttore diritto 73">
              <a:extLst>
                <a:ext uri="{FF2B5EF4-FFF2-40B4-BE49-F238E27FC236}">
                  <a16:creationId xmlns:a16="http://schemas.microsoft.com/office/drawing/2014/main" id="{68B28853-2DCC-9619-8841-04E21C9F96FB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uppo 74">
            <a:extLst>
              <a:ext uri="{FF2B5EF4-FFF2-40B4-BE49-F238E27FC236}">
                <a16:creationId xmlns:a16="http://schemas.microsoft.com/office/drawing/2014/main" id="{92BBF06B-BE6A-6D28-D9A8-9D82E42316F1}"/>
              </a:ext>
            </a:extLst>
          </p:cNvPr>
          <p:cNvGrpSpPr/>
          <p:nvPr/>
        </p:nvGrpSpPr>
        <p:grpSpPr>
          <a:xfrm>
            <a:off x="524722" y="891475"/>
            <a:ext cx="693519" cy="1009107"/>
            <a:chOff x="911291" y="1250302"/>
            <a:chExt cx="1138334" cy="1810139"/>
          </a:xfrm>
        </p:grpSpPr>
        <p:sp>
          <p:nvSpPr>
            <p:cNvPr id="76" name="Rettangolo ad angolo ripiegato 75">
              <a:extLst>
                <a:ext uri="{FF2B5EF4-FFF2-40B4-BE49-F238E27FC236}">
                  <a16:creationId xmlns:a16="http://schemas.microsoft.com/office/drawing/2014/main" id="{C37D01E3-243E-DF9A-E53D-5872B0049299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7" name="Connettore diritto 76">
              <a:extLst>
                <a:ext uri="{FF2B5EF4-FFF2-40B4-BE49-F238E27FC236}">
                  <a16:creationId xmlns:a16="http://schemas.microsoft.com/office/drawing/2014/main" id="{4F3FC3C7-37B2-6FF6-2121-F1C07E0854B2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nettore diritto 77">
              <a:extLst>
                <a:ext uri="{FF2B5EF4-FFF2-40B4-BE49-F238E27FC236}">
                  <a16:creationId xmlns:a16="http://schemas.microsoft.com/office/drawing/2014/main" id="{BE9ADA13-8CFB-991D-DF7E-EC48355A86F8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ttore diritto 78">
              <a:extLst>
                <a:ext uri="{FF2B5EF4-FFF2-40B4-BE49-F238E27FC236}">
                  <a16:creationId xmlns:a16="http://schemas.microsoft.com/office/drawing/2014/main" id="{4B1E53AE-F10A-F8A2-7C64-59FC6220FE10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ttore diritto 79">
              <a:extLst>
                <a:ext uri="{FF2B5EF4-FFF2-40B4-BE49-F238E27FC236}">
                  <a16:creationId xmlns:a16="http://schemas.microsoft.com/office/drawing/2014/main" id="{12117972-2511-9517-4179-1CC7AFBDB0A6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nettore diritto 80">
              <a:extLst>
                <a:ext uri="{FF2B5EF4-FFF2-40B4-BE49-F238E27FC236}">
                  <a16:creationId xmlns:a16="http://schemas.microsoft.com/office/drawing/2014/main" id="{6CE4C92D-70DB-AFE0-3B55-F12F65B8C46B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nettore diritto 81">
              <a:extLst>
                <a:ext uri="{FF2B5EF4-FFF2-40B4-BE49-F238E27FC236}">
                  <a16:creationId xmlns:a16="http://schemas.microsoft.com/office/drawing/2014/main" id="{EEF51402-EE82-3B38-8963-B60EF23069E1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nettore diritto 82">
              <a:extLst>
                <a:ext uri="{FF2B5EF4-FFF2-40B4-BE49-F238E27FC236}">
                  <a16:creationId xmlns:a16="http://schemas.microsoft.com/office/drawing/2014/main" id="{4B441503-3F67-7EC9-5FDA-EEA1C2BE388C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nettore diritto 83">
              <a:extLst>
                <a:ext uri="{FF2B5EF4-FFF2-40B4-BE49-F238E27FC236}">
                  <a16:creationId xmlns:a16="http://schemas.microsoft.com/office/drawing/2014/main" id="{FE689385-FE3B-8E64-D19A-3FA624764FB7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" name="Gruppo 84">
            <a:extLst>
              <a:ext uri="{FF2B5EF4-FFF2-40B4-BE49-F238E27FC236}">
                <a16:creationId xmlns:a16="http://schemas.microsoft.com/office/drawing/2014/main" id="{7C74C0EA-EB5C-4F93-709B-C4F67BF4BB06}"/>
              </a:ext>
            </a:extLst>
          </p:cNvPr>
          <p:cNvGrpSpPr/>
          <p:nvPr/>
        </p:nvGrpSpPr>
        <p:grpSpPr>
          <a:xfrm>
            <a:off x="781906" y="1316013"/>
            <a:ext cx="693519" cy="1009107"/>
            <a:chOff x="911291" y="1250302"/>
            <a:chExt cx="1138334" cy="1810139"/>
          </a:xfrm>
        </p:grpSpPr>
        <p:sp>
          <p:nvSpPr>
            <p:cNvPr id="86" name="Rettangolo ad angolo ripiegato 85">
              <a:extLst>
                <a:ext uri="{FF2B5EF4-FFF2-40B4-BE49-F238E27FC236}">
                  <a16:creationId xmlns:a16="http://schemas.microsoft.com/office/drawing/2014/main" id="{FEBE462C-5364-38ED-C875-CB4875606E9B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7" name="Connettore diritto 86">
              <a:extLst>
                <a:ext uri="{FF2B5EF4-FFF2-40B4-BE49-F238E27FC236}">
                  <a16:creationId xmlns:a16="http://schemas.microsoft.com/office/drawing/2014/main" id="{6783B6C1-22EA-8CCA-3A10-1092CB894304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ttore diritto 87">
              <a:extLst>
                <a:ext uri="{FF2B5EF4-FFF2-40B4-BE49-F238E27FC236}">
                  <a16:creationId xmlns:a16="http://schemas.microsoft.com/office/drawing/2014/main" id="{FE46EE26-61F6-CA76-DA49-E214291A382C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ttore diritto 88">
              <a:extLst>
                <a:ext uri="{FF2B5EF4-FFF2-40B4-BE49-F238E27FC236}">
                  <a16:creationId xmlns:a16="http://schemas.microsoft.com/office/drawing/2014/main" id="{BA95E265-FA9E-5A5F-5117-B6C14F0C760C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ttore diritto 89">
              <a:extLst>
                <a:ext uri="{FF2B5EF4-FFF2-40B4-BE49-F238E27FC236}">
                  <a16:creationId xmlns:a16="http://schemas.microsoft.com/office/drawing/2014/main" id="{43F57EF3-9D7A-97A0-B42D-10878EC4F2E2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ttore diritto 90">
              <a:extLst>
                <a:ext uri="{FF2B5EF4-FFF2-40B4-BE49-F238E27FC236}">
                  <a16:creationId xmlns:a16="http://schemas.microsoft.com/office/drawing/2014/main" id="{45A66804-2740-30DE-BB4D-6E77863D8E22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nettore diritto 91">
              <a:extLst>
                <a:ext uri="{FF2B5EF4-FFF2-40B4-BE49-F238E27FC236}">
                  <a16:creationId xmlns:a16="http://schemas.microsoft.com/office/drawing/2014/main" id="{ACC521DA-74AA-44B3-243E-EB0FC73ED5E3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nettore diritto 92">
              <a:extLst>
                <a:ext uri="{FF2B5EF4-FFF2-40B4-BE49-F238E27FC236}">
                  <a16:creationId xmlns:a16="http://schemas.microsoft.com/office/drawing/2014/main" id="{86CE448D-8108-C753-F51F-F25CD1591059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nettore diritto 93">
              <a:extLst>
                <a:ext uri="{FF2B5EF4-FFF2-40B4-BE49-F238E27FC236}">
                  <a16:creationId xmlns:a16="http://schemas.microsoft.com/office/drawing/2014/main" id="{3A703B23-9995-5E33-2BBE-CE99A81D68DF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5" name="Rettangolo 104">
            <a:extLst>
              <a:ext uri="{FF2B5EF4-FFF2-40B4-BE49-F238E27FC236}">
                <a16:creationId xmlns:a16="http://schemas.microsoft.com/office/drawing/2014/main" id="{8A3662B6-47EE-7AC0-77A0-3C5EF5DA9A14}"/>
              </a:ext>
            </a:extLst>
          </p:cNvPr>
          <p:cNvSpPr/>
          <p:nvPr/>
        </p:nvSpPr>
        <p:spPr>
          <a:xfrm>
            <a:off x="4234429" y="326905"/>
            <a:ext cx="1629103" cy="78498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ttangolo 105">
            <a:extLst>
              <a:ext uri="{FF2B5EF4-FFF2-40B4-BE49-F238E27FC236}">
                <a16:creationId xmlns:a16="http://schemas.microsoft.com/office/drawing/2014/main" id="{76B5C7F7-59F6-1E9B-68E3-5A9C9E5B85CA}"/>
              </a:ext>
            </a:extLst>
          </p:cNvPr>
          <p:cNvSpPr/>
          <p:nvPr/>
        </p:nvSpPr>
        <p:spPr>
          <a:xfrm>
            <a:off x="4244739" y="1540140"/>
            <a:ext cx="1629103" cy="78498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ttangolo ad angolo ripiegato 95">
            <a:extLst>
              <a:ext uri="{FF2B5EF4-FFF2-40B4-BE49-F238E27FC236}">
                <a16:creationId xmlns:a16="http://schemas.microsoft.com/office/drawing/2014/main" id="{D3309C15-1AA4-3880-9799-7E4857FC9A63}"/>
              </a:ext>
            </a:extLst>
          </p:cNvPr>
          <p:cNvSpPr/>
          <p:nvPr/>
        </p:nvSpPr>
        <p:spPr>
          <a:xfrm rot="10800000" flipH="1">
            <a:off x="4451119" y="561005"/>
            <a:ext cx="234838" cy="341131"/>
          </a:xfrm>
          <a:prstGeom prst="foldedCorner">
            <a:avLst>
              <a:gd name="adj" fmla="val 4125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ttangolo ad angolo ripiegato 116">
            <a:extLst>
              <a:ext uri="{FF2B5EF4-FFF2-40B4-BE49-F238E27FC236}">
                <a16:creationId xmlns:a16="http://schemas.microsoft.com/office/drawing/2014/main" id="{17263335-BE11-A091-13DE-70B9482F0C5A}"/>
              </a:ext>
            </a:extLst>
          </p:cNvPr>
          <p:cNvSpPr/>
          <p:nvPr/>
        </p:nvSpPr>
        <p:spPr>
          <a:xfrm rot="10800000" flipH="1">
            <a:off x="4804221" y="550344"/>
            <a:ext cx="234838" cy="341131"/>
          </a:xfrm>
          <a:prstGeom prst="foldedCorner">
            <a:avLst>
              <a:gd name="adj" fmla="val 4125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ttangolo ad angolo ripiegato 117">
            <a:extLst>
              <a:ext uri="{FF2B5EF4-FFF2-40B4-BE49-F238E27FC236}">
                <a16:creationId xmlns:a16="http://schemas.microsoft.com/office/drawing/2014/main" id="{3463F54A-3FFC-4861-C57B-7703474ACA23}"/>
              </a:ext>
            </a:extLst>
          </p:cNvPr>
          <p:cNvSpPr/>
          <p:nvPr/>
        </p:nvSpPr>
        <p:spPr>
          <a:xfrm rot="10800000" flipH="1">
            <a:off x="5165649" y="561005"/>
            <a:ext cx="234838" cy="341131"/>
          </a:xfrm>
          <a:prstGeom prst="foldedCorner">
            <a:avLst>
              <a:gd name="adj" fmla="val 4125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ttangolo ad angolo ripiegato 118">
            <a:extLst>
              <a:ext uri="{FF2B5EF4-FFF2-40B4-BE49-F238E27FC236}">
                <a16:creationId xmlns:a16="http://schemas.microsoft.com/office/drawing/2014/main" id="{9C132CFB-E684-0A42-0859-F170BBCCAF5F}"/>
              </a:ext>
            </a:extLst>
          </p:cNvPr>
          <p:cNvSpPr/>
          <p:nvPr/>
        </p:nvSpPr>
        <p:spPr>
          <a:xfrm rot="10800000" flipH="1">
            <a:off x="4455457" y="1768674"/>
            <a:ext cx="234838" cy="341131"/>
          </a:xfrm>
          <a:prstGeom prst="foldedCorner">
            <a:avLst>
              <a:gd name="adj" fmla="val 4125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ttangolo ad angolo ripiegato 119">
            <a:extLst>
              <a:ext uri="{FF2B5EF4-FFF2-40B4-BE49-F238E27FC236}">
                <a16:creationId xmlns:a16="http://schemas.microsoft.com/office/drawing/2014/main" id="{C2346032-E5B1-9527-A30B-8A8B3DF6B0C4}"/>
              </a:ext>
            </a:extLst>
          </p:cNvPr>
          <p:cNvSpPr/>
          <p:nvPr/>
        </p:nvSpPr>
        <p:spPr>
          <a:xfrm rot="10800000" flipH="1">
            <a:off x="4808559" y="1758013"/>
            <a:ext cx="234838" cy="341131"/>
          </a:xfrm>
          <a:prstGeom prst="foldedCorner">
            <a:avLst>
              <a:gd name="adj" fmla="val 4125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1" name="Gruppo 120">
            <a:extLst>
              <a:ext uri="{FF2B5EF4-FFF2-40B4-BE49-F238E27FC236}">
                <a16:creationId xmlns:a16="http://schemas.microsoft.com/office/drawing/2014/main" id="{ADC73C61-77FE-17C4-3657-998648E3D473}"/>
              </a:ext>
            </a:extLst>
          </p:cNvPr>
          <p:cNvGrpSpPr/>
          <p:nvPr/>
        </p:nvGrpSpPr>
        <p:grpSpPr>
          <a:xfrm>
            <a:off x="8387384" y="432029"/>
            <a:ext cx="1934308" cy="1615720"/>
            <a:chOff x="3130062" y="826477"/>
            <a:chExt cx="1934308" cy="1615720"/>
          </a:xfrm>
        </p:grpSpPr>
        <p:sp>
          <p:nvSpPr>
            <p:cNvPr id="122" name="Ovale 121">
              <a:extLst>
                <a:ext uri="{FF2B5EF4-FFF2-40B4-BE49-F238E27FC236}">
                  <a16:creationId xmlns:a16="http://schemas.microsoft.com/office/drawing/2014/main" id="{03477DF9-67D9-4466-005B-80CD58FF062E}"/>
                </a:ext>
              </a:extLst>
            </p:cNvPr>
            <p:cNvSpPr/>
            <p:nvPr/>
          </p:nvSpPr>
          <p:spPr>
            <a:xfrm>
              <a:off x="3130062" y="826477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e 122">
              <a:extLst>
                <a:ext uri="{FF2B5EF4-FFF2-40B4-BE49-F238E27FC236}">
                  <a16:creationId xmlns:a16="http://schemas.microsoft.com/office/drawing/2014/main" id="{E67F450E-B050-AA54-F1D1-4809D2F002AE}"/>
                </a:ext>
              </a:extLst>
            </p:cNvPr>
            <p:cNvSpPr/>
            <p:nvPr/>
          </p:nvSpPr>
          <p:spPr>
            <a:xfrm>
              <a:off x="3130062" y="1416494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e 123">
              <a:extLst>
                <a:ext uri="{FF2B5EF4-FFF2-40B4-BE49-F238E27FC236}">
                  <a16:creationId xmlns:a16="http://schemas.microsoft.com/office/drawing/2014/main" id="{23F0254C-0FBA-1167-B750-A327EE456BA1}"/>
                </a:ext>
              </a:extLst>
            </p:cNvPr>
            <p:cNvSpPr/>
            <p:nvPr/>
          </p:nvSpPr>
          <p:spPr>
            <a:xfrm>
              <a:off x="3130062" y="2020166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e 124">
              <a:extLst>
                <a:ext uri="{FF2B5EF4-FFF2-40B4-BE49-F238E27FC236}">
                  <a16:creationId xmlns:a16="http://schemas.microsoft.com/office/drawing/2014/main" id="{446B3989-F2B4-A19D-086C-59A872A6D429}"/>
                </a:ext>
              </a:extLst>
            </p:cNvPr>
            <p:cNvSpPr/>
            <p:nvPr/>
          </p:nvSpPr>
          <p:spPr>
            <a:xfrm>
              <a:off x="3886201" y="826477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e 125">
              <a:extLst>
                <a:ext uri="{FF2B5EF4-FFF2-40B4-BE49-F238E27FC236}">
                  <a16:creationId xmlns:a16="http://schemas.microsoft.com/office/drawing/2014/main" id="{0E52290B-898E-5D3D-CE54-9A69026F777D}"/>
                </a:ext>
              </a:extLst>
            </p:cNvPr>
            <p:cNvSpPr/>
            <p:nvPr/>
          </p:nvSpPr>
          <p:spPr>
            <a:xfrm>
              <a:off x="3886201" y="1416494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e 126">
              <a:extLst>
                <a:ext uri="{FF2B5EF4-FFF2-40B4-BE49-F238E27FC236}">
                  <a16:creationId xmlns:a16="http://schemas.microsoft.com/office/drawing/2014/main" id="{9A09FC3D-636D-7AFD-A6F0-3A4379658CB5}"/>
                </a:ext>
              </a:extLst>
            </p:cNvPr>
            <p:cNvSpPr/>
            <p:nvPr/>
          </p:nvSpPr>
          <p:spPr>
            <a:xfrm>
              <a:off x="3886201" y="2020166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e 127">
              <a:extLst>
                <a:ext uri="{FF2B5EF4-FFF2-40B4-BE49-F238E27FC236}">
                  <a16:creationId xmlns:a16="http://schemas.microsoft.com/office/drawing/2014/main" id="{B0EDFB6D-4A68-8561-DECB-DDCC84F413DE}"/>
                </a:ext>
              </a:extLst>
            </p:cNvPr>
            <p:cNvSpPr/>
            <p:nvPr/>
          </p:nvSpPr>
          <p:spPr>
            <a:xfrm>
              <a:off x="4642340" y="1416493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9" name="Connettore diritto 128">
              <a:extLst>
                <a:ext uri="{FF2B5EF4-FFF2-40B4-BE49-F238E27FC236}">
                  <a16:creationId xmlns:a16="http://schemas.microsoft.com/office/drawing/2014/main" id="{7996B411-2890-30B9-9F0D-8E9B52C7D479}"/>
                </a:ext>
              </a:extLst>
            </p:cNvPr>
            <p:cNvCxnSpPr>
              <a:stCxn id="122" idx="6"/>
              <a:endCxn id="125" idx="2"/>
            </p:cNvCxnSpPr>
            <p:nvPr/>
          </p:nvCxnSpPr>
          <p:spPr>
            <a:xfrm>
              <a:off x="3552092" y="1037493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Connettore diritto 129">
              <a:extLst>
                <a:ext uri="{FF2B5EF4-FFF2-40B4-BE49-F238E27FC236}">
                  <a16:creationId xmlns:a16="http://schemas.microsoft.com/office/drawing/2014/main" id="{5DF97158-01B1-D96D-AB9A-FFB48DE6159D}"/>
                </a:ext>
              </a:extLst>
            </p:cNvPr>
            <p:cNvCxnSpPr>
              <a:cxnSpLocks/>
              <a:stCxn id="123" idx="6"/>
              <a:endCxn id="125" idx="2"/>
            </p:cNvCxnSpPr>
            <p:nvPr/>
          </p:nvCxnSpPr>
          <p:spPr>
            <a:xfrm flipV="1">
              <a:off x="3552092" y="1037493"/>
              <a:ext cx="334109" cy="5900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Connettore diritto 130">
              <a:extLst>
                <a:ext uri="{FF2B5EF4-FFF2-40B4-BE49-F238E27FC236}">
                  <a16:creationId xmlns:a16="http://schemas.microsoft.com/office/drawing/2014/main" id="{81A164C5-AA3F-5A3E-E874-A43990394CE9}"/>
                </a:ext>
              </a:extLst>
            </p:cNvPr>
            <p:cNvCxnSpPr>
              <a:cxnSpLocks/>
              <a:stCxn id="122" idx="6"/>
              <a:endCxn id="126" idx="2"/>
            </p:cNvCxnSpPr>
            <p:nvPr/>
          </p:nvCxnSpPr>
          <p:spPr>
            <a:xfrm>
              <a:off x="3552092" y="1037493"/>
              <a:ext cx="334109" cy="5900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Connettore diritto 131">
              <a:extLst>
                <a:ext uri="{FF2B5EF4-FFF2-40B4-BE49-F238E27FC236}">
                  <a16:creationId xmlns:a16="http://schemas.microsoft.com/office/drawing/2014/main" id="{1B31397B-C266-F37B-BE8D-B51501521F85}"/>
                </a:ext>
              </a:extLst>
            </p:cNvPr>
            <p:cNvCxnSpPr>
              <a:cxnSpLocks/>
              <a:stCxn id="123" idx="6"/>
              <a:endCxn id="126" idx="2"/>
            </p:cNvCxnSpPr>
            <p:nvPr/>
          </p:nvCxnSpPr>
          <p:spPr>
            <a:xfrm>
              <a:off x="3552092" y="1627510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Connettore diritto 132">
              <a:extLst>
                <a:ext uri="{FF2B5EF4-FFF2-40B4-BE49-F238E27FC236}">
                  <a16:creationId xmlns:a16="http://schemas.microsoft.com/office/drawing/2014/main" id="{1E25FE85-E52C-ADCC-924C-77B05965DF06}"/>
                </a:ext>
              </a:extLst>
            </p:cNvPr>
            <p:cNvCxnSpPr>
              <a:cxnSpLocks/>
              <a:stCxn id="122" idx="6"/>
              <a:endCxn id="127" idx="2"/>
            </p:cNvCxnSpPr>
            <p:nvPr/>
          </p:nvCxnSpPr>
          <p:spPr>
            <a:xfrm>
              <a:off x="3552092" y="1037493"/>
              <a:ext cx="334109" cy="119368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ttore diritto 133">
              <a:extLst>
                <a:ext uri="{FF2B5EF4-FFF2-40B4-BE49-F238E27FC236}">
                  <a16:creationId xmlns:a16="http://schemas.microsoft.com/office/drawing/2014/main" id="{01FF6029-7B52-976A-9F70-35AC1438FD6F}"/>
                </a:ext>
              </a:extLst>
            </p:cNvPr>
            <p:cNvCxnSpPr>
              <a:cxnSpLocks/>
              <a:stCxn id="123" idx="6"/>
              <a:endCxn id="127" idx="2"/>
            </p:cNvCxnSpPr>
            <p:nvPr/>
          </p:nvCxnSpPr>
          <p:spPr>
            <a:xfrm>
              <a:off x="3552092" y="1627510"/>
              <a:ext cx="334109" cy="6036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ttore diritto 134">
              <a:extLst>
                <a:ext uri="{FF2B5EF4-FFF2-40B4-BE49-F238E27FC236}">
                  <a16:creationId xmlns:a16="http://schemas.microsoft.com/office/drawing/2014/main" id="{774FFD06-D057-224D-5B6F-D0796EE051EC}"/>
                </a:ext>
              </a:extLst>
            </p:cNvPr>
            <p:cNvCxnSpPr>
              <a:cxnSpLocks/>
              <a:stCxn id="124" idx="6"/>
              <a:endCxn id="125" idx="2"/>
            </p:cNvCxnSpPr>
            <p:nvPr/>
          </p:nvCxnSpPr>
          <p:spPr>
            <a:xfrm flipV="1">
              <a:off x="3552092" y="1037493"/>
              <a:ext cx="334109" cy="119368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ttore diritto 135">
              <a:extLst>
                <a:ext uri="{FF2B5EF4-FFF2-40B4-BE49-F238E27FC236}">
                  <a16:creationId xmlns:a16="http://schemas.microsoft.com/office/drawing/2014/main" id="{F2554D15-A085-B827-773B-56D07E57C047}"/>
                </a:ext>
              </a:extLst>
            </p:cNvPr>
            <p:cNvCxnSpPr>
              <a:cxnSpLocks/>
              <a:stCxn id="124" idx="6"/>
              <a:endCxn id="126" idx="2"/>
            </p:cNvCxnSpPr>
            <p:nvPr/>
          </p:nvCxnSpPr>
          <p:spPr>
            <a:xfrm flipV="1">
              <a:off x="3552092" y="1627510"/>
              <a:ext cx="334109" cy="6036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nettore diritto 136">
              <a:extLst>
                <a:ext uri="{FF2B5EF4-FFF2-40B4-BE49-F238E27FC236}">
                  <a16:creationId xmlns:a16="http://schemas.microsoft.com/office/drawing/2014/main" id="{55C335A9-D522-15B3-7ADB-2F6E1CD8ACC9}"/>
                </a:ext>
              </a:extLst>
            </p:cNvPr>
            <p:cNvCxnSpPr>
              <a:cxnSpLocks/>
              <a:stCxn id="124" idx="6"/>
              <a:endCxn id="127" idx="2"/>
            </p:cNvCxnSpPr>
            <p:nvPr/>
          </p:nvCxnSpPr>
          <p:spPr>
            <a:xfrm>
              <a:off x="3552092" y="2231182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ttore diritto 137">
              <a:extLst>
                <a:ext uri="{FF2B5EF4-FFF2-40B4-BE49-F238E27FC236}">
                  <a16:creationId xmlns:a16="http://schemas.microsoft.com/office/drawing/2014/main" id="{17F2362F-A7CC-4948-D11D-07EA7E164612}"/>
                </a:ext>
              </a:extLst>
            </p:cNvPr>
            <p:cNvCxnSpPr>
              <a:cxnSpLocks/>
              <a:stCxn id="125" idx="6"/>
              <a:endCxn id="128" idx="2"/>
            </p:cNvCxnSpPr>
            <p:nvPr/>
          </p:nvCxnSpPr>
          <p:spPr>
            <a:xfrm>
              <a:off x="4308231" y="1037493"/>
              <a:ext cx="334109" cy="59001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ttore diritto 138">
              <a:extLst>
                <a:ext uri="{FF2B5EF4-FFF2-40B4-BE49-F238E27FC236}">
                  <a16:creationId xmlns:a16="http://schemas.microsoft.com/office/drawing/2014/main" id="{F2B52078-E3CA-54DC-8506-4B30AC56EFE1}"/>
                </a:ext>
              </a:extLst>
            </p:cNvPr>
            <p:cNvCxnSpPr>
              <a:cxnSpLocks/>
              <a:stCxn id="126" idx="6"/>
              <a:endCxn id="128" idx="2"/>
            </p:cNvCxnSpPr>
            <p:nvPr/>
          </p:nvCxnSpPr>
          <p:spPr>
            <a:xfrm flipV="1">
              <a:off x="4308231" y="1627509"/>
              <a:ext cx="3341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nettore diritto 139">
              <a:extLst>
                <a:ext uri="{FF2B5EF4-FFF2-40B4-BE49-F238E27FC236}">
                  <a16:creationId xmlns:a16="http://schemas.microsoft.com/office/drawing/2014/main" id="{29FB347C-3CD3-5679-F63B-6D3B615FF2F1}"/>
                </a:ext>
              </a:extLst>
            </p:cNvPr>
            <p:cNvCxnSpPr>
              <a:cxnSpLocks/>
              <a:stCxn id="127" idx="6"/>
              <a:endCxn id="128" idx="2"/>
            </p:cNvCxnSpPr>
            <p:nvPr/>
          </p:nvCxnSpPr>
          <p:spPr>
            <a:xfrm flipV="1">
              <a:off x="4308231" y="1627509"/>
              <a:ext cx="334109" cy="60367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1" name="CasellaDiTesto 140">
            <a:extLst>
              <a:ext uri="{FF2B5EF4-FFF2-40B4-BE49-F238E27FC236}">
                <a16:creationId xmlns:a16="http://schemas.microsoft.com/office/drawing/2014/main" id="{D85CFDFF-E546-8CAC-1AF1-5AA4689EE67D}"/>
              </a:ext>
            </a:extLst>
          </p:cNvPr>
          <p:cNvSpPr txBox="1"/>
          <p:nvPr/>
        </p:nvSpPr>
        <p:spPr>
          <a:xfrm>
            <a:off x="8288389" y="2187655"/>
            <a:ext cx="1769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Neural Network</a:t>
            </a:r>
          </a:p>
        </p:txBody>
      </p:sp>
      <p:grpSp>
        <p:nvGrpSpPr>
          <p:cNvPr id="142" name="Gruppo 141">
            <a:extLst>
              <a:ext uri="{FF2B5EF4-FFF2-40B4-BE49-F238E27FC236}">
                <a16:creationId xmlns:a16="http://schemas.microsoft.com/office/drawing/2014/main" id="{5A39B307-82D0-BFD5-0944-60DC78CCDB4E}"/>
              </a:ext>
            </a:extLst>
          </p:cNvPr>
          <p:cNvGrpSpPr/>
          <p:nvPr/>
        </p:nvGrpSpPr>
        <p:grpSpPr>
          <a:xfrm>
            <a:off x="6657630" y="444187"/>
            <a:ext cx="693519" cy="1009107"/>
            <a:chOff x="911291" y="1250302"/>
            <a:chExt cx="1138334" cy="1810139"/>
          </a:xfrm>
        </p:grpSpPr>
        <p:sp>
          <p:nvSpPr>
            <p:cNvPr id="143" name="Rettangolo ad angolo ripiegato 142">
              <a:extLst>
                <a:ext uri="{FF2B5EF4-FFF2-40B4-BE49-F238E27FC236}">
                  <a16:creationId xmlns:a16="http://schemas.microsoft.com/office/drawing/2014/main" id="{6DD7224A-F532-A400-04BF-9EFF74F1653E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4" name="Connettore diritto 143">
              <a:extLst>
                <a:ext uri="{FF2B5EF4-FFF2-40B4-BE49-F238E27FC236}">
                  <a16:creationId xmlns:a16="http://schemas.microsoft.com/office/drawing/2014/main" id="{1397E561-71A7-401E-F213-496B0A741D63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onnettore diritto 144">
              <a:extLst>
                <a:ext uri="{FF2B5EF4-FFF2-40B4-BE49-F238E27FC236}">
                  <a16:creationId xmlns:a16="http://schemas.microsoft.com/office/drawing/2014/main" id="{2F683EAA-C820-AD52-C3FE-E46F0C8656C7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nettore diritto 145">
              <a:extLst>
                <a:ext uri="{FF2B5EF4-FFF2-40B4-BE49-F238E27FC236}">
                  <a16:creationId xmlns:a16="http://schemas.microsoft.com/office/drawing/2014/main" id="{A0941A40-4E0F-92FA-A6D3-33B0D05A678B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ttore diritto 146">
              <a:extLst>
                <a:ext uri="{FF2B5EF4-FFF2-40B4-BE49-F238E27FC236}">
                  <a16:creationId xmlns:a16="http://schemas.microsoft.com/office/drawing/2014/main" id="{23A0F12A-BD44-0AA0-E29E-9E0A20C1C66B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nettore diritto 147">
              <a:extLst>
                <a:ext uri="{FF2B5EF4-FFF2-40B4-BE49-F238E27FC236}">
                  <a16:creationId xmlns:a16="http://schemas.microsoft.com/office/drawing/2014/main" id="{4F325ECD-DDC8-7DA2-01E1-7973E9503AEC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nettore diritto 148">
              <a:extLst>
                <a:ext uri="{FF2B5EF4-FFF2-40B4-BE49-F238E27FC236}">
                  <a16:creationId xmlns:a16="http://schemas.microsoft.com/office/drawing/2014/main" id="{4B6E8E66-8C30-9BE9-5CD1-A585CAAD1A47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nettore diritto 149">
              <a:extLst>
                <a:ext uri="{FF2B5EF4-FFF2-40B4-BE49-F238E27FC236}">
                  <a16:creationId xmlns:a16="http://schemas.microsoft.com/office/drawing/2014/main" id="{BE85D475-B6BD-35A6-EFE4-EE51AB74F797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nettore diritto 150">
              <a:extLst>
                <a:ext uri="{FF2B5EF4-FFF2-40B4-BE49-F238E27FC236}">
                  <a16:creationId xmlns:a16="http://schemas.microsoft.com/office/drawing/2014/main" id="{6490DC50-CDCE-BA33-25C8-C9E201AD867D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2" name="Gruppo 151">
            <a:extLst>
              <a:ext uri="{FF2B5EF4-FFF2-40B4-BE49-F238E27FC236}">
                <a16:creationId xmlns:a16="http://schemas.microsoft.com/office/drawing/2014/main" id="{D66A6AE2-9CC7-5C72-0E96-008D0DED0B4C}"/>
              </a:ext>
            </a:extLst>
          </p:cNvPr>
          <p:cNvGrpSpPr/>
          <p:nvPr/>
        </p:nvGrpSpPr>
        <p:grpSpPr>
          <a:xfrm>
            <a:off x="6882426" y="891475"/>
            <a:ext cx="693519" cy="1009107"/>
            <a:chOff x="911291" y="1250302"/>
            <a:chExt cx="1138334" cy="1810139"/>
          </a:xfrm>
        </p:grpSpPr>
        <p:sp>
          <p:nvSpPr>
            <p:cNvPr id="153" name="Rettangolo ad angolo ripiegato 152">
              <a:extLst>
                <a:ext uri="{FF2B5EF4-FFF2-40B4-BE49-F238E27FC236}">
                  <a16:creationId xmlns:a16="http://schemas.microsoft.com/office/drawing/2014/main" id="{5E9A582A-8AD9-1EF4-C1AC-D23B288244E9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4" name="Connettore diritto 153">
              <a:extLst>
                <a:ext uri="{FF2B5EF4-FFF2-40B4-BE49-F238E27FC236}">
                  <a16:creationId xmlns:a16="http://schemas.microsoft.com/office/drawing/2014/main" id="{A1B89080-A6BC-CF13-E1BB-D8A5139D08AA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nettore diritto 154">
              <a:extLst>
                <a:ext uri="{FF2B5EF4-FFF2-40B4-BE49-F238E27FC236}">
                  <a16:creationId xmlns:a16="http://schemas.microsoft.com/office/drawing/2014/main" id="{25CBD82F-1E4A-118A-7265-6D8A7C45CCF9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nettore diritto 155">
              <a:extLst>
                <a:ext uri="{FF2B5EF4-FFF2-40B4-BE49-F238E27FC236}">
                  <a16:creationId xmlns:a16="http://schemas.microsoft.com/office/drawing/2014/main" id="{305D21B9-FC11-8546-837F-9102CCACD156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ttore diritto 156">
              <a:extLst>
                <a:ext uri="{FF2B5EF4-FFF2-40B4-BE49-F238E27FC236}">
                  <a16:creationId xmlns:a16="http://schemas.microsoft.com/office/drawing/2014/main" id="{B1C55745-FC9A-2B3F-C439-37119E7A072D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nettore diritto 157">
              <a:extLst>
                <a:ext uri="{FF2B5EF4-FFF2-40B4-BE49-F238E27FC236}">
                  <a16:creationId xmlns:a16="http://schemas.microsoft.com/office/drawing/2014/main" id="{51F81419-51CA-CE2C-6523-630988481926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nettore diritto 158">
              <a:extLst>
                <a:ext uri="{FF2B5EF4-FFF2-40B4-BE49-F238E27FC236}">
                  <a16:creationId xmlns:a16="http://schemas.microsoft.com/office/drawing/2014/main" id="{11685C13-4227-689C-0AA9-5175CBD45675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Connettore diritto 159">
              <a:extLst>
                <a:ext uri="{FF2B5EF4-FFF2-40B4-BE49-F238E27FC236}">
                  <a16:creationId xmlns:a16="http://schemas.microsoft.com/office/drawing/2014/main" id="{8B07B40F-AA9C-8E56-AB22-02CB0E4ACC9E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onnettore diritto 160">
              <a:extLst>
                <a:ext uri="{FF2B5EF4-FFF2-40B4-BE49-F238E27FC236}">
                  <a16:creationId xmlns:a16="http://schemas.microsoft.com/office/drawing/2014/main" id="{8280F054-7951-A10E-EFC6-C3B8457D2404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2" name="Gruppo 161">
            <a:extLst>
              <a:ext uri="{FF2B5EF4-FFF2-40B4-BE49-F238E27FC236}">
                <a16:creationId xmlns:a16="http://schemas.microsoft.com/office/drawing/2014/main" id="{C220AEA6-77AB-FAE6-F136-9F5E507E61BC}"/>
              </a:ext>
            </a:extLst>
          </p:cNvPr>
          <p:cNvGrpSpPr/>
          <p:nvPr/>
        </p:nvGrpSpPr>
        <p:grpSpPr>
          <a:xfrm>
            <a:off x="7139610" y="1316013"/>
            <a:ext cx="693519" cy="1009107"/>
            <a:chOff x="911291" y="1250302"/>
            <a:chExt cx="1138334" cy="1810139"/>
          </a:xfrm>
        </p:grpSpPr>
        <p:sp>
          <p:nvSpPr>
            <p:cNvPr id="163" name="Rettangolo ad angolo ripiegato 162">
              <a:extLst>
                <a:ext uri="{FF2B5EF4-FFF2-40B4-BE49-F238E27FC236}">
                  <a16:creationId xmlns:a16="http://schemas.microsoft.com/office/drawing/2014/main" id="{859A2999-56DC-F075-9633-BA8E7D8BEE51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4" name="Connettore diritto 163">
              <a:extLst>
                <a:ext uri="{FF2B5EF4-FFF2-40B4-BE49-F238E27FC236}">
                  <a16:creationId xmlns:a16="http://schemas.microsoft.com/office/drawing/2014/main" id="{21795346-E5D8-7522-8B82-4436CF1A3EDE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nettore diritto 164">
              <a:extLst>
                <a:ext uri="{FF2B5EF4-FFF2-40B4-BE49-F238E27FC236}">
                  <a16:creationId xmlns:a16="http://schemas.microsoft.com/office/drawing/2014/main" id="{217D712B-5EC7-766C-5F37-89E45AD4E8E0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nettore diritto 165">
              <a:extLst>
                <a:ext uri="{FF2B5EF4-FFF2-40B4-BE49-F238E27FC236}">
                  <a16:creationId xmlns:a16="http://schemas.microsoft.com/office/drawing/2014/main" id="{94335D51-4E14-369E-8FFD-C763CB8646C1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nettore diritto 166">
              <a:extLst>
                <a:ext uri="{FF2B5EF4-FFF2-40B4-BE49-F238E27FC236}">
                  <a16:creationId xmlns:a16="http://schemas.microsoft.com/office/drawing/2014/main" id="{ACEE68B8-D81D-B73E-5390-BD4EDB04BABE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nettore diritto 167">
              <a:extLst>
                <a:ext uri="{FF2B5EF4-FFF2-40B4-BE49-F238E27FC236}">
                  <a16:creationId xmlns:a16="http://schemas.microsoft.com/office/drawing/2014/main" id="{3B173E05-BC2B-9526-5C2C-F2706AAFE8B0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onnettore diritto 168">
              <a:extLst>
                <a:ext uri="{FF2B5EF4-FFF2-40B4-BE49-F238E27FC236}">
                  <a16:creationId xmlns:a16="http://schemas.microsoft.com/office/drawing/2014/main" id="{242D409C-C14A-A811-E125-C30F647C48AC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onnettore diritto 169">
              <a:extLst>
                <a:ext uri="{FF2B5EF4-FFF2-40B4-BE49-F238E27FC236}">
                  <a16:creationId xmlns:a16="http://schemas.microsoft.com/office/drawing/2014/main" id="{DEBF078F-6EAC-27D7-3A61-682F4B831604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diritto 170">
              <a:extLst>
                <a:ext uri="{FF2B5EF4-FFF2-40B4-BE49-F238E27FC236}">
                  <a16:creationId xmlns:a16="http://schemas.microsoft.com/office/drawing/2014/main" id="{E974A262-8930-74EE-C3F2-A2F64A8EDE21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2" name="Gruppo 171">
            <a:extLst>
              <a:ext uri="{FF2B5EF4-FFF2-40B4-BE49-F238E27FC236}">
                <a16:creationId xmlns:a16="http://schemas.microsoft.com/office/drawing/2014/main" id="{4A354938-F154-03BB-E5FA-5CBEF3C71C3F}"/>
              </a:ext>
            </a:extLst>
          </p:cNvPr>
          <p:cNvGrpSpPr/>
          <p:nvPr/>
        </p:nvGrpSpPr>
        <p:grpSpPr>
          <a:xfrm>
            <a:off x="10716576" y="663111"/>
            <a:ext cx="693519" cy="1009107"/>
            <a:chOff x="911291" y="1250302"/>
            <a:chExt cx="1138334" cy="1810139"/>
          </a:xfrm>
        </p:grpSpPr>
        <p:sp>
          <p:nvSpPr>
            <p:cNvPr id="173" name="Rettangolo ad angolo ripiegato 172">
              <a:extLst>
                <a:ext uri="{FF2B5EF4-FFF2-40B4-BE49-F238E27FC236}">
                  <a16:creationId xmlns:a16="http://schemas.microsoft.com/office/drawing/2014/main" id="{D9AE0A5F-AC2A-F57E-3CB7-8704E0BC5EE9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4" name="Connettore diritto 173">
              <a:extLst>
                <a:ext uri="{FF2B5EF4-FFF2-40B4-BE49-F238E27FC236}">
                  <a16:creationId xmlns:a16="http://schemas.microsoft.com/office/drawing/2014/main" id="{2A348D54-F79F-369C-4F2A-3DDB5C2819A5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diritto 174">
              <a:extLst>
                <a:ext uri="{FF2B5EF4-FFF2-40B4-BE49-F238E27FC236}">
                  <a16:creationId xmlns:a16="http://schemas.microsoft.com/office/drawing/2014/main" id="{892D9D16-F5D9-9328-854D-C98FB7F1A681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diritto 175">
              <a:extLst>
                <a:ext uri="{FF2B5EF4-FFF2-40B4-BE49-F238E27FC236}">
                  <a16:creationId xmlns:a16="http://schemas.microsoft.com/office/drawing/2014/main" id="{DAE1441E-41D3-39B2-DF88-2DB9EE430BCA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diritto 176">
              <a:extLst>
                <a:ext uri="{FF2B5EF4-FFF2-40B4-BE49-F238E27FC236}">
                  <a16:creationId xmlns:a16="http://schemas.microsoft.com/office/drawing/2014/main" id="{5A5F9C01-F70A-B7BA-E940-092C11FB057F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diritto 177">
              <a:extLst>
                <a:ext uri="{FF2B5EF4-FFF2-40B4-BE49-F238E27FC236}">
                  <a16:creationId xmlns:a16="http://schemas.microsoft.com/office/drawing/2014/main" id="{A72C2B8D-6E7C-077F-4176-9619A776DCB6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diritto 178">
              <a:extLst>
                <a:ext uri="{FF2B5EF4-FFF2-40B4-BE49-F238E27FC236}">
                  <a16:creationId xmlns:a16="http://schemas.microsoft.com/office/drawing/2014/main" id="{77A33CDC-E188-C6CE-44A7-27106C563089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diritto 179">
              <a:extLst>
                <a:ext uri="{FF2B5EF4-FFF2-40B4-BE49-F238E27FC236}">
                  <a16:creationId xmlns:a16="http://schemas.microsoft.com/office/drawing/2014/main" id="{B3B1C773-CEDF-9FF9-F21A-CC2BB59869EF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diritto 180">
              <a:extLst>
                <a:ext uri="{FF2B5EF4-FFF2-40B4-BE49-F238E27FC236}">
                  <a16:creationId xmlns:a16="http://schemas.microsoft.com/office/drawing/2014/main" id="{2897D6BC-D8BB-985A-E215-B10EE36DAB0C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2" name="Gruppo 181">
            <a:extLst>
              <a:ext uri="{FF2B5EF4-FFF2-40B4-BE49-F238E27FC236}">
                <a16:creationId xmlns:a16="http://schemas.microsoft.com/office/drawing/2014/main" id="{B0B4BC50-8863-F6A4-F627-070066CC08B0}"/>
              </a:ext>
            </a:extLst>
          </p:cNvPr>
          <p:cNvGrpSpPr/>
          <p:nvPr/>
        </p:nvGrpSpPr>
        <p:grpSpPr>
          <a:xfrm>
            <a:off x="2029680" y="3493154"/>
            <a:ext cx="1934308" cy="1615720"/>
            <a:chOff x="3130062" y="826477"/>
            <a:chExt cx="1934308" cy="1615720"/>
          </a:xfrm>
        </p:grpSpPr>
        <p:sp>
          <p:nvSpPr>
            <p:cNvPr id="183" name="Ovale 182">
              <a:extLst>
                <a:ext uri="{FF2B5EF4-FFF2-40B4-BE49-F238E27FC236}">
                  <a16:creationId xmlns:a16="http://schemas.microsoft.com/office/drawing/2014/main" id="{4A3FD5E8-BAB7-61F3-8E54-ED063AF669D7}"/>
                </a:ext>
              </a:extLst>
            </p:cNvPr>
            <p:cNvSpPr/>
            <p:nvPr/>
          </p:nvSpPr>
          <p:spPr>
            <a:xfrm>
              <a:off x="3130062" y="826477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e 183">
              <a:extLst>
                <a:ext uri="{FF2B5EF4-FFF2-40B4-BE49-F238E27FC236}">
                  <a16:creationId xmlns:a16="http://schemas.microsoft.com/office/drawing/2014/main" id="{E5B0F915-7CE3-A6F9-7E43-D98562923768}"/>
                </a:ext>
              </a:extLst>
            </p:cNvPr>
            <p:cNvSpPr/>
            <p:nvPr/>
          </p:nvSpPr>
          <p:spPr>
            <a:xfrm>
              <a:off x="3130062" y="1416494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e 184">
              <a:extLst>
                <a:ext uri="{FF2B5EF4-FFF2-40B4-BE49-F238E27FC236}">
                  <a16:creationId xmlns:a16="http://schemas.microsoft.com/office/drawing/2014/main" id="{9557EA2D-E907-C35C-6FAD-7A32AD28847D}"/>
                </a:ext>
              </a:extLst>
            </p:cNvPr>
            <p:cNvSpPr/>
            <p:nvPr/>
          </p:nvSpPr>
          <p:spPr>
            <a:xfrm>
              <a:off x="3130062" y="2020166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e 185">
              <a:extLst>
                <a:ext uri="{FF2B5EF4-FFF2-40B4-BE49-F238E27FC236}">
                  <a16:creationId xmlns:a16="http://schemas.microsoft.com/office/drawing/2014/main" id="{3DF3B1E0-1B7D-267C-DBCF-CB81DAC27D40}"/>
                </a:ext>
              </a:extLst>
            </p:cNvPr>
            <p:cNvSpPr/>
            <p:nvPr/>
          </p:nvSpPr>
          <p:spPr>
            <a:xfrm>
              <a:off x="3886201" y="826477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e 186">
              <a:extLst>
                <a:ext uri="{FF2B5EF4-FFF2-40B4-BE49-F238E27FC236}">
                  <a16:creationId xmlns:a16="http://schemas.microsoft.com/office/drawing/2014/main" id="{C2EE0A23-CE50-B688-54A5-44027774766D}"/>
                </a:ext>
              </a:extLst>
            </p:cNvPr>
            <p:cNvSpPr/>
            <p:nvPr/>
          </p:nvSpPr>
          <p:spPr>
            <a:xfrm>
              <a:off x="3886201" y="1416494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Ovale 187">
              <a:extLst>
                <a:ext uri="{FF2B5EF4-FFF2-40B4-BE49-F238E27FC236}">
                  <a16:creationId xmlns:a16="http://schemas.microsoft.com/office/drawing/2014/main" id="{256BA285-9972-C65A-07EF-2E7052B886E4}"/>
                </a:ext>
              </a:extLst>
            </p:cNvPr>
            <p:cNvSpPr/>
            <p:nvPr/>
          </p:nvSpPr>
          <p:spPr>
            <a:xfrm>
              <a:off x="3886201" y="2020166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Ovale 188">
              <a:extLst>
                <a:ext uri="{FF2B5EF4-FFF2-40B4-BE49-F238E27FC236}">
                  <a16:creationId xmlns:a16="http://schemas.microsoft.com/office/drawing/2014/main" id="{2064B6E3-50C7-A968-D412-F56A68B21D89}"/>
                </a:ext>
              </a:extLst>
            </p:cNvPr>
            <p:cNvSpPr/>
            <p:nvPr/>
          </p:nvSpPr>
          <p:spPr>
            <a:xfrm>
              <a:off x="4642340" y="1416493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0" name="Connettore diritto 189">
              <a:extLst>
                <a:ext uri="{FF2B5EF4-FFF2-40B4-BE49-F238E27FC236}">
                  <a16:creationId xmlns:a16="http://schemas.microsoft.com/office/drawing/2014/main" id="{1D09675E-38FA-6973-B785-F957AF3EE77C}"/>
                </a:ext>
              </a:extLst>
            </p:cNvPr>
            <p:cNvCxnSpPr>
              <a:stCxn id="183" idx="6"/>
              <a:endCxn id="186" idx="2"/>
            </p:cNvCxnSpPr>
            <p:nvPr/>
          </p:nvCxnSpPr>
          <p:spPr>
            <a:xfrm>
              <a:off x="3552092" y="1037493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diritto 190">
              <a:extLst>
                <a:ext uri="{FF2B5EF4-FFF2-40B4-BE49-F238E27FC236}">
                  <a16:creationId xmlns:a16="http://schemas.microsoft.com/office/drawing/2014/main" id="{9CA71B6F-275A-274E-C8E0-1F70E50887EA}"/>
                </a:ext>
              </a:extLst>
            </p:cNvPr>
            <p:cNvCxnSpPr>
              <a:cxnSpLocks/>
              <a:stCxn id="184" idx="6"/>
              <a:endCxn id="186" idx="2"/>
            </p:cNvCxnSpPr>
            <p:nvPr/>
          </p:nvCxnSpPr>
          <p:spPr>
            <a:xfrm flipV="1">
              <a:off x="3552092" y="1037493"/>
              <a:ext cx="334109" cy="5900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diritto 191">
              <a:extLst>
                <a:ext uri="{FF2B5EF4-FFF2-40B4-BE49-F238E27FC236}">
                  <a16:creationId xmlns:a16="http://schemas.microsoft.com/office/drawing/2014/main" id="{07C9611B-7797-C4E3-44B5-DD30D0FCDCB0}"/>
                </a:ext>
              </a:extLst>
            </p:cNvPr>
            <p:cNvCxnSpPr>
              <a:cxnSpLocks/>
              <a:stCxn id="183" idx="6"/>
              <a:endCxn id="187" idx="2"/>
            </p:cNvCxnSpPr>
            <p:nvPr/>
          </p:nvCxnSpPr>
          <p:spPr>
            <a:xfrm>
              <a:off x="3552092" y="1037493"/>
              <a:ext cx="334109" cy="5900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diritto 192">
              <a:extLst>
                <a:ext uri="{FF2B5EF4-FFF2-40B4-BE49-F238E27FC236}">
                  <a16:creationId xmlns:a16="http://schemas.microsoft.com/office/drawing/2014/main" id="{2AA77E0C-5601-B8DD-C6D7-A85E5ACC3299}"/>
                </a:ext>
              </a:extLst>
            </p:cNvPr>
            <p:cNvCxnSpPr>
              <a:cxnSpLocks/>
              <a:stCxn id="184" idx="6"/>
              <a:endCxn id="187" idx="2"/>
            </p:cNvCxnSpPr>
            <p:nvPr/>
          </p:nvCxnSpPr>
          <p:spPr>
            <a:xfrm>
              <a:off x="3552092" y="1627510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diritto 193">
              <a:extLst>
                <a:ext uri="{FF2B5EF4-FFF2-40B4-BE49-F238E27FC236}">
                  <a16:creationId xmlns:a16="http://schemas.microsoft.com/office/drawing/2014/main" id="{72ED78B6-84E8-CF05-3641-0E634A3A2ED9}"/>
                </a:ext>
              </a:extLst>
            </p:cNvPr>
            <p:cNvCxnSpPr>
              <a:cxnSpLocks/>
              <a:stCxn id="183" idx="6"/>
              <a:endCxn id="188" idx="2"/>
            </p:cNvCxnSpPr>
            <p:nvPr/>
          </p:nvCxnSpPr>
          <p:spPr>
            <a:xfrm>
              <a:off x="3552092" y="1037493"/>
              <a:ext cx="334109" cy="119368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diritto 194">
              <a:extLst>
                <a:ext uri="{FF2B5EF4-FFF2-40B4-BE49-F238E27FC236}">
                  <a16:creationId xmlns:a16="http://schemas.microsoft.com/office/drawing/2014/main" id="{24F81070-9120-CCF5-BC28-A36D40B35962}"/>
                </a:ext>
              </a:extLst>
            </p:cNvPr>
            <p:cNvCxnSpPr>
              <a:cxnSpLocks/>
              <a:stCxn id="184" idx="6"/>
              <a:endCxn id="188" idx="2"/>
            </p:cNvCxnSpPr>
            <p:nvPr/>
          </p:nvCxnSpPr>
          <p:spPr>
            <a:xfrm>
              <a:off x="3552092" y="1627510"/>
              <a:ext cx="334109" cy="6036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diritto 195">
              <a:extLst>
                <a:ext uri="{FF2B5EF4-FFF2-40B4-BE49-F238E27FC236}">
                  <a16:creationId xmlns:a16="http://schemas.microsoft.com/office/drawing/2014/main" id="{6CBB9335-43CD-7489-B793-2CCDD36A7C71}"/>
                </a:ext>
              </a:extLst>
            </p:cNvPr>
            <p:cNvCxnSpPr>
              <a:cxnSpLocks/>
              <a:stCxn id="185" idx="6"/>
              <a:endCxn id="186" idx="2"/>
            </p:cNvCxnSpPr>
            <p:nvPr/>
          </p:nvCxnSpPr>
          <p:spPr>
            <a:xfrm flipV="1">
              <a:off x="3552092" y="1037493"/>
              <a:ext cx="334109" cy="119368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diritto 196">
              <a:extLst>
                <a:ext uri="{FF2B5EF4-FFF2-40B4-BE49-F238E27FC236}">
                  <a16:creationId xmlns:a16="http://schemas.microsoft.com/office/drawing/2014/main" id="{68A8683C-2121-56F9-77BE-F0EA35E7197B}"/>
                </a:ext>
              </a:extLst>
            </p:cNvPr>
            <p:cNvCxnSpPr>
              <a:cxnSpLocks/>
              <a:stCxn id="185" idx="6"/>
              <a:endCxn id="187" idx="2"/>
            </p:cNvCxnSpPr>
            <p:nvPr/>
          </p:nvCxnSpPr>
          <p:spPr>
            <a:xfrm flipV="1">
              <a:off x="3552092" y="1627510"/>
              <a:ext cx="334109" cy="6036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diritto 197">
              <a:extLst>
                <a:ext uri="{FF2B5EF4-FFF2-40B4-BE49-F238E27FC236}">
                  <a16:creationId xmlns:a16="http://schemas.microsoft.com/office/drawing/2014/main" id="{72E9D574-BE1A-DEDC-3081-B890836039F2}"/>
                </a:ext>
              </a:extLst>
            </p:cNvPr>
            <p:cNvCxnSpPr>
              <a:cxnSpLocks/>
              <a:stCxn id="185" idx="6"/>
              <a:endCxn id="188" idx="2"/>
            </p:cNvCxnSpPr>
            <p:nvPr/>
          </p:nvCxnSpPr>
          <p:spPr>
            <a:xfrm>
              <a:off x="3552092" y="2231182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diritto 198">
              <a:extLst>
                <a:ext uri="{FF2B5EF4-FFF2-40B4-BE49-F238E27FC236}">
                  <a16:creationId xmlns:a16="http://schemas.microsoft.com/office/drawing/2014/main" id="{F07F7450-A2FC-F876-E38A-6EF7BF81A231}"/>
                </a:ext>
              </a:extLst>
            </p:cNvPr>
            <p:cNvCxnSpPr>
              <a:cxnSpLocks/>
              <a:stCxn id="186" idx="6"/>
              <a:endCxn id="189" idx="2"/>
            </p:cNvCxnSpPr>
            <p:nvPr/>
          </p:nvCxnSpPr>
          <p:spPr>
            <a:xfrm>
              <a:off x="4308231" y="1037493"/>
              <a:ext cx="334109" cy="59001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diritto 199">
              <a:extLst>
                <a:ext uri="{FF2B5EF4-FFF2-40B4-BE49-F238E27FC236}">
                  <a16:creationId xmlns:a16="http://schemas.microsoft.com/office/drawing/2014/main" id="{8BF8DE49-98C2-5354-BB92-B00E4B5F674D}"/>
                </a:ext>
              </a:extLst>
            </p:cNvPr>
            <p:cNvCxnSpPr>
              <a:cxnSpLocks/>
              <a:stCxn id="187" idx="6"/>
              <a:endCxn id="189" idx="2"/>
            </p:cNvCxnSpPr>
            <p:nvPr/>
          </p:nvCxnSpPr>
          <p:spPr>
            <a:xfrm flipV="1">
              <a:off x="4308231" y="1627509"/>
              <a:ext cx="3341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diritto 200">
              <a:extLst>
                <a:ext uri="{FF2B5EF4-FFF2-40B4-BE49-F238E27FC236}">
                  <a16:creationId xmlns:a16="http://schemas.microsoft.com/office/drawing/2014/main" id="{C2643787-3E8E-200D-7A61-DE6122E75239}"/>
                </a:ext>
              </a:extLst>
            </p:cNvPr>
            <p:cNvCxnSpPr>
              <a:cxnSpLocks/>
              <a:stCxn id="188" idx="6"/>
              <a:endCxn id="189" idx="2"/>
            </p:cNvCxnSpPr>
            <p:nvPr/>
          </p:nvCxnSpPr>
          <p:spPr>
            <a:xfrm flipV="1">
              <a:off x="4308231" y="1627509"/>
              <a:ext cx="334109" cy="60367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2" name="CasellaDiTesto 201">
            <a:extLst>
              <a:ext uri="{FF2B5EF4-FFF2-40B4-BE49-F238E27FC236}">
                <a16:creationId xmlns:a16="http://schemas.microsoft.com/office/drawing/2014/main" id="{1E18DDB3-7D82-D1A6-1866-91C81742C701}"/>
              </a:ext>
            </a:extLst>
          </p:cNvPr>
          <p:cNvSpPr txBox="1"/>
          <p:nvPr/>
        </p:nvSpPr>
        <p:spPr>
          <a:xfrm>
            <a:off x="1930685" y="5248780"/>
            <a:ext cx="1769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Neural Network</a:t>
            </a:r>
          </a:p>
        </p:txBody>
      </p:sp>
      <p:grpSp>
        <p:nvGrpSpPr>
          <p:cNvPr id="203" name="Gruppo 202">
            <a:extLst>
              <a:ext uri="{FF2B5EF4-FFF2-40B4-BE49-F238E27FC236}">
                <a16:creationId xmlns:a16="http://schemas.microsoft.com/office/drawing/2014/main" id="{33C9BE89-6129-E91F-621A-B1F0BE5963CE}"/>
              </a:ext>
            </a:extLst>
          </p:cNvPr>
          <p:cNvGrpSpPr/>
          <p:nvPr/>
        </p:nvGrpSpPr>
        <p:grpSpPr>
          <a:xfrm>
            <a:off x="299926" y="3505312"/>
            <a:ext cx="693519" cy="1009107"/>
            <a:chOff x="911291" y="1250302"/>
            <a:chExt cx="1138334" cy="1810139"/>
          </a:xfrm>
        </p:grpSpPr>
        <p:sp>
          <p:nvSpPr>
            <p:cNvPr id="204" name="Rettangolo ad angolo ripiegato 203">
              <a:extLst>
                <a:ext uri="{FF2B5EF4-FFF2-40B4-BE49-F238E27FC236}">
                  <a16:creationId xmlns:a16="http://schemas.microsoft.com/office/drawing/2014/main" id="{DB9722D1-66BC-34CD-558F-8577A85B83A0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5" name="Connettore diritto 204">
              <a:extLst>
                <a:ext uri="{FF2B5EF4-FFF2-40B4-BE49-F238E27FC236}">
                  <a16:creationId xmlns:a16="http://schemas.microsoft.com/office/drawing/2014/main" id="{6377E7A1-1AE0-641F-E2BE-B491D69C34A4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diritto 205">
              <a:extLst>
                <a:ext uri="{FF2B5EF4-FFF2-40B4-BE49-F238E27FC236}">
                  <a16:creationId xmlns:a16="http://schemas.microsoft.com/office/drawing/2014/main" id="{1ED24689-B2CC-09D1-CD07-1511CB7758F5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diritto 206">
              <a:extLst>
                <a:ext uri="{FF2B5EF4-FFF2-40B4-BE49-F238E27FC236}">
                  <a16:creationId xmlns:a16="http://schemas.microsoft.com/office/drawing/2014/main" id="{E3ECAD15-F9C5-143F-5895-A2F87078975E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diritto 207">
              <a:extLst>
                <a:ext uri="{FF2B5EF4-FFF2-40B4-BE49-F238E27FC236}">
                  <a16:creationId xmlns:a16="http://schemas.microsoft.com/office/drawing/2014/main" id="{B9292617-D10A-DE12-FB1B-7696F9EA85CC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diritto 208">
              <a:extLst>
                <a:ext uri="{FF2B5EF4-FFF2-40B4-BE49-F238E27FC236}">
                  <a16:creationId xmlns:a16="http://schemas.microsoft.com/office/drawing/2014/main" id="{BEC1FC00-86F8-9583-ACD3-49F84BECEF55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diritto 209">
              <a:extLst>
                <a:ext uri="{FF2B5EF4-FFF2-40B4-BE49-F238E27FC236}">
                  <a16:creationId xmlns:a16="http://schemas.microsoft.com/office/drawing/2014/main" id="{EF251F8B-A730-1D45-77BC-CD65AB854CBD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diritto 210">
              <a:extLst>
                <a:ext uri="{FF2B5EF4-FFF2-40B4-BE49-F238E27FC236}">
                  <a16:creationId xmlns:a16="http://schemas.microsoft.com/office/drawing/2014/main" id="{B758B4B6-70C4-1240-C932-E4160600553C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diritto 211">
              <a:extLst>
                <a:ext uri="{FF2B5EF4-FFF2-40B4-BE49-F238E27FC236}">
                  <a16:creationId xmlns:a16="http://schemas.microsoft.com/office/drawing/2014/main" id="{5F2E3691-0454-A844-78A5-C562E1C9F477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3" name="Gruppo 212">
            <a:extLst>
              <a:ext uri="{FF2B5EF4-FFF2-40B4-BE49-F238E27FC236}">
                <a16:creationId xmlns:a16="http://schemas.microsoft.com/office/drawing/2014/main" id="{769B8113-144A-BBF1-16BE-A56FE2FD6079}"/>
              </a:ext>
            </a:extLst>
          </p:cNvPr>
          <p:cNvGrpSpPr/>
          <p:nvPr/>
        </p:nvGrpSpPr>
        <p:grpSpPr>
          <a:xfrm>
            <a:off x="524722" y="3952600"/>
            <a:ext cx="693519" cy="1009107"/>
            <a:chOff x="911291" y="1250302"/>
            <a:chExt cx="1138334" cy="1810139"/>
          </a:xfrm>
        </p:grpSpPr>
        <p:sp>
          <p:nvSpPr>
            <p:cNvPr id="214" name="Rettangolo ad angolo ripiegato 213">
              <a:extLst>
                <a:ext uri="{FF2B5EF4-FFF2-40B4-BE49-F238E27FC236}">
                  <a16:creationId xmlns:a16="http://schemas.microsoft.com/office/drawing/2014/main" id="{3A0262D8-6D2F-90C4-49D4-155B38E2D6C5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5" name="Connettore diritto 214">
              <a:extLst>
                <a:ext uri="{FF2B5EF4-FFF2-40B4-BE49-F238E27FC236}">
                  <a16:creationId xmlns:a16="http://schemas.microsoft.com/office/drawing/2014/main" id="{34F689BB-8050-3D58-AE61-DD3A8A770719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diritto 215">
              <a:extLst>
                <a:ext uri="{FF2B5EF4-FFF2-40B4-BE49-F238E27FC236}">
                  <a16:creationId xmlns:a16="http://schemas.microsoft.com/office/drawing/2014/main" id="{7583D913-BC1D-C779-45C5-6F707D9F7BDB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diritto 216">
              <a:extLst>
                <a:ext uri="{FF2B5EF4-FFF2-40B4-BE49-F238E27FC236}">
                  <a16:creationId xmlns:a16="http://schemas.microsoft.com/office/drawing/2014/main" id="{2AD3F2F6-1D58-E8FC-0640-5B8081D35FA7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diritto 217">
              <a:extLst>
                <a:ext uri="{FF2B5EF4-FFF2-40B4-BE49-F238E27FC236}">
                  <a16:creationId xmlns:a16="http://schemas.microsoft.com/office/drawing/2014/main" id="{56ECAC24-0AA7-039D-0265-2BFA86ACFF4D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diritto 218">
              <a:extLst>
                <a:ext uri="{FF2B5EF4-FFF2-40B4-BE49-F238E27FC236}">
                  <a16:creationId xmlns:a16="http://schemas.microsoft.com/office/drawing/2014/main" id="{D6CC5094-C39A-1875-6067-7870BE4F715C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diritto 219">
              <a:extLst>
                <a:ext uri="{FF2B5EF4-FFF2-40B4-BE49-F238E27FC236}">
                  <a16:creationId xmlns:a16="http://schemas.microsoft.com/office/drawing/2014/main" id="{05DB7E5A-64EB-C9C1-51B3-D0D49C212335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diritto 220">
              <a:extLst>
                <a:ext uri="{FF2B5EF4-FFF2-40B4-BE49-F238E27FC236}">
                  <a16:creationId xmlns:a16="http://schemas.microsoft.com/office/drawing/2014/main" id="{7339C668-4825-AF80-D905-3302F10B8E68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diritto 221">
              <a:extLst>
                <a:ext uri="{FF2B5EF4-FFF2-40B4-BE49-F238E27FC236}">
                  <a16:creationId xmlns:a16="http://schemas.microsoft.com/office/drawing/2014/main" id="{C3CE425C-F85B-AEBC-A309-7151522D25B2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3" name="Gruppo 222">
            <a:extLst>
              <a:ext uri="{FF2B5EF4-FFF2-40B4-BE49-F238E27FC236}">
                <a16:creationId xmlns:a16="http://schemas.microsoft.com/office/drawing/2014/main" id="{52A24C73-0D2E-F947-D2A5-DFDD90D31F0C}"/>
              </a:ext>
            </a:extLst>
          </p:cNvPr>
          <p:cNvGrpSpPr/>
          <p:nvPr/>
        </p:nvGrpSpPr>
        <p:grpSpPr>
          <a:xfrm>
            <a:off x="781906" y="4377138"/>
            <a:ext cx="693519" cy="1009107"/>
            <a:chOff x="911291" y="1250302"/>
            <a:chExt cx="1138334" cy="1810139"/>
          </a:xfrm>
        </p:grpSpPr>
        <p:sp>
          <p:nvSpPr>
            <p:cNvPr id="224" name="Rettangolo ad angolo ripiegato 223">
              <a:extLst>
                <a:ext uri="{FF2B5EF4-FFF2-40B4-BE49-F238E27FC236}">
                  <a16:creationId xmlns:a16="http://schemas.microsoft.com/office/drawing/2014/main" id="{41FBD42D-F4B4-03B4-5D3B-C13EDCD5F909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5" name="Connettore diritto 224">
              <a:extLst>
                <a:ext uri="{FF2B5EF4-FFF2-40B4-BE49-F238E27FC236}">
                  <a16:creationId xmlns:a16="http://schemas.microsoft.com/office/drawing/2014/main" id="{231B3167-828C-34DF-8C41-732AB4EFCFAB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diritto 225">
              <a:extLst>
                <a:ext uri="{FF2B5EF4-FFF2-40B4-BE49-F238E27FC236}">
                  <a16:creationId xmlns:a16="http://schemas.microsoft.com/office/drawing/2014/main" id="{CA1BDA74-7002-DF12-7FC3-B798FF13237F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diritto 226">
              <a:extLst>
                <a:ext uri="{FF2B5EF4-FFF2-40B4-BE49-F238E27FC236}">
                  <a16:creationId xmlns:a16="http://schemas.microsoft.com/office/drawing/2014/main" id="{78999004-1F26-D974-0CBA-B34F8C8E83DC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diritto 227">
              <a:extLst>
                <a:ext uri="{FF2B5EF4-FFF2-40B4-BE49-F238E27FC236}">
                  <a16:creationId xmlns:a16="http://schemas.microsoft.com/office/drawing/2014/main" id="{B02C6547-2D12-D01C-5078-8BE64388016E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diritto 228">
              <a:extLst>
                <a:ext uri="{FF2B5EF4-FFF2-40B4-BE49-F238E27FC236}">
                  <a16:creationId xmlns:a16="http://schemas.microsoft.com/office/drawing/2014/main" id="{A043B80C-4CC6-0D49-7F38-5A0A87A547ED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diritto 229">
              <a:extLst>
                <a:ext uri="{FF2B5EF4-FFF2-40B4-BE49-F238E27FC236}">
                  <a16:creationId xmlns:a16="http://schemas.microsoft.com/office/drawing/2014/main" id="{3014AD45-EB13-6F11-E673-4188D4AE018D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diritto 230">
              <a:extLst>
                <a:ext uri="{FF2B5EF4-FFF2-40B4-BE49-F238E27FC236}">
                  <a16:creationId xmlns:a16="http://schemas.microsoft.com/office/drawing/2014/main" id="{3F094A13-386D-CE68-9F79-9D861A84674E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diritto 231">
              <a:extLst>
                <a:ext uri="{FF2B5EF4-FFF2-40B4-BE49-F238E27FC236}">
                  <a16:creationId xmlns:a16="http://schemas.microsoft.com/office/drawing/2014/main" id="{BC7FC1AA-8AC5-61EB-C567-880B0B6C110A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3" name="Rettangolo con angoli arrotondati 232">
            <a:extLst>
              <a:ext uri="{FF2B5EF4-FFF2-40B4-BE49-F238E27FC236}">
                <a16:creationId xmlns:a16="http://schemas.microsoft.com/office/drawing/2014/main" id="{8F8C5764-34E8-5FB9-7BE8-55C46EDE2FA4}"/>
              </a:ext>
            </a:extLst>
          </p:cNvPr>
          <p:cNvSpPr/>
          <p:nvPr/>
        </p:nvSpPr>
        <p:spPr>
          <a:xfrm>
            <a:off x="4440018" y="3682920"/>
            <a:ext cx="1803400" cy="341131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Covid-19</a:t>
            </a:r>
          </a:p>
        </p:txBody>
      </p:sp>
      <p:sp>
        <p:nvSpPr>
          <p:cNvPr id="234" name="Rettangolo con angoli arrotondati 233">
            <a:extLst>
              <a:ext uri="{FF2B5EF4-FFF2-40B4-BE49-F238E27FC236}">
                <a16:creationId xmlns:a16="http://schemas.microsoft.com/office/drawing/2014/main" id="{37361DE2-6A10-1B09-B697-7BD3F802A5E7}"/>
              </a:ext>
            </a:extLst>
          </p:cNvPr>
          <p:cNvSpPr/>
          <p:nvPr/>
        </p:nvSpPr>
        <p:spPr>
          <a:xfrm>
            <a:off x="4440018" y="4099696"/>
            <a:ext cx="1803400" cy="341131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Pneumonia</a:t>
            </a:r>
          </a:p>
        </p:txBody>
      </p:sp>
      <p:sp>
        <p:nvSpPr>
          <p:cNvPr id="235" name="Rettangolo con angoli arrotondati 234">
            <a:extLst>
              <a:ext uri="{FF2B5EF4-FFF2-40B4-BE49-F238E27FC236}">
                <a16:creationId xmlns:a16="http://schemas.microsoft.com/office/drawing/2014/main" id="{84FD6CDD-290B-3288-DBB5-72C23865DC23}"/>
              </a:ext>
            </a:extLst>
          </p:cNvPr>
          <p:cNvSpPr/>
          <p:nvPr/>
        </p:nvSpPr>
        <p:spPr>
          <a:xfrm>
            <a:off x="4440018" y="4516472"/>
            <a:ext cx="1803400" cy="341131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Tuberculosis</a:t>
            </a:r>
          </a:p>
        </p:txBody>
      </p:sp>
      <p:sp>
        <p:nvSpPr>
          <p:cNvPr id="236" name="Rettangolo con angoli arrotondati 235">
            <a:extLst>
              <a:ext uri="{FF2B5EF4-FFF2-40B4-BE49-F238E27FC236}">
                <a16:creationId xmlns:a16="http://schemas.microsoft.com/office/drawing/2014/main" id="{1A472E2D-CE2F-8653-6AE6-3C3F5C40C595}"/>
              </a:ext>
            </a:extLst>
          </p:cNvPr>
          <p:cNvSpPr/>
          <p:nvPr/>
        </p:nvSpPr>
        <p:spPr>
          <a:xfrm>
            <a:off x="4440018" y="4915903"/>
            <a:ext cx="1803400" cy="341131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Lung Cancer</a:t>
            </a:r>
          </a:p>
        </p:txBody>
      </p:sp>
      <p:sp>
        <p:nvSpPr>
          <p:cNvPr id="237" name="Rettangolo 236">
            <a:extLst>
              <a:ext uri="{FF2B5EF4-FFF2-40B4-BE49-F238E27FC236}">
                <a16:creationId xmlns:a16="http://schemas.microsoft.com/office/drawing/2014/main" id="{718867FA-5F9E-5F7A-FBF8-5E8AF419518D}"/>
              </a:ext>
            </a:extLst>
          </p:cNvPr>
          <p:cNvSpPr/>
          <p:nvPr/>
        </p:nvSpPr>
        <p:spPr>
          <a:xfrm>
            <a:off x="4019288" y="3730393"/>
            <a:ext cx="334109" cy="1947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Rettangolo 237">
            <a:extLst>
              <a:ext uri="{FF2B5EF4-FFF2-40B4-BE49-F238E27FC236}">
                <a16:creationId xmlns:a16="http://schemas.microsoft.com/office/drawing/2014/main" id="{9C59CC60-9FB5-C6C2-A500-10C4982FF372}"/>
              </a:ext>
            </a:extLst>
          </p:cNvPr>
          <p:cNvSpPr/>
          <p:nvPr/>
        </p:nvSpPr>
        <p:spPr>
          <a:xfrm>
            <a:off x="4180154" y="4180032"/>
            <a:ext cx="173243" cy="1947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Rettangolo 238">
            <a:extLst>
              <a:ext uri="{FF2B5EF4-FFF2-40B4-BE49-F238E27FC236}">
                <a16:creationId xmlns:a16="http://schemas.microsoft.com/office/drawing/2014/main" id="{A23AFA20-F4D8-68FF-D471-65FFA3CDAF5E}"/>
              </a:ext>
            </a:extLst>
          </p:cNvPr>
          <p:cNvSpPr/>
          <p:nvPr/>
        </p:nvSpPr>
        <p:spPr>
          <a:xfrm>
            <a:off x="4253100" y="4589670"/>
            <a:ext cx="100297" cy="1947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" name="Rettangolo 239">
            <a:extLst>
              <a:ext uri="{FF2B5EF4-FFF2-40B4-BE49-F238E27FC236}">
                <a16:creationId xmlns:a16="http://schemas.microsoft.com/office/drawing/2014/main" id="{3A644487-DCA9-849E-A318-AC98FF14B8A3}"/>
              </a:ext>
            </a:extLst>
          </p:cNvPr>
          <p:cNvSpPr/>
          <p:nvPr/>
        </p:nvSpPr>
        <p:spPr>
          <a:xfrm>
            <a:off x="4307678" y="4949807"/>
            <a:ext cx="45719" cy="1947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CasellaDiTesto 240">
            <a:extLst>
              <a:ext uri="{FF2B5EF4-FFF2-40B4-BE49-F238E27FC236}">
                <a16:creationId xmlns:a16="http://schemas.microsoft.com/office/drawing/2014/main" id="{6BE96E46-4D39-F135-4293-73197455242E}"/>
              </a:ext>
            </a:extLst>
          </p:cNvPr>
          <p:cNvSpPr txBox="1"/>
          <p:nvPr/>
        </p:nvSpPr>
        <p:spPr>
          <a:xfrm>
            <a:off x="4035897" y="3179691"/>
            <a:ext cx="2324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Disease probability</a:t>
            </a:r>
          </a:p>
        </p:txBody>
      </p:sp>
      <p:grpSp>
        <p:nvGrpSpPr>
          <p:cNvPr id="242" name="Gruppo 241">
            <a:extLst>
              <a:ext uri="{FF2B5EF4-FFF2-40B4-BE49-F238E27FC236}">
                <a16:creationId xmlns:a16="http://schemas.microsoft.com/office/drawing/2014/main" id="{116D84FD-0B5B-46B8-A0FC-EA89F1415C71}"/>
              </a:ext>
            </a:extLst>
          </p:cNvPr>
          <p:cNvGrpSpPr/>
          <p:nvPr/>
        </p:nvGrpSpPr>
        <p:grpSpPr>
          <a:xfrm>
            <a:off x="8312564" y="3493154"/>
            <a:ext cx="1934308" cy="1615720"/>
            <a:chOff x="3130062" y="826477"/>
            <a:chExt cx="1934308" cy="1615720"/>
          </a:xfrm>
        </p:grpSpPr>
        <p:sp>
          <p:nvSpPr>
            <p:cNvPr id="243" name="Ovale 242">
              <a:extLst>
                <a:ext uri="{FF2B5EF4-FFF2-40B4-BE49-F238E27FC236}">
                  <a16:creationId xmlns:a16="http://schemas.microsoft.com/office/drawing/2014/main" id="{E819E643-05BB-34B2-01F9-8140370BE08B}"/>
                </a:ext>
              </a:extLst>
            </p:cNvPr>
            <p:cNvSpPr/>
            <p:nvPr/>
          </p:nvSpPr>
          <p:spPr>
            <a:xfrm>
              <a:off x="3130062" y="826477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4" name="Ovale 243">
              <a:extLst>
                <a:ext uri="{FF2B5EF4-FFF2-40B4-BE49-F238E27FC236}">
                  <a16:creationId xmlns:a16="http://schemas.microsoft.com/office/drawing/2014/main" id="{29F76F34-27A2-5489-2F74-507FFBCB1060}"/>
                </a:ext>
              </a:extLst>
            </p:cNvPr>
            <p:cNvSpPr/>
            <p:nvPr/>
          </p:nvSpPr>
          <p:spPr>
            <a:xfrm>
              <a:off x="3130062" y="1416494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5" name="Ovale 244">
              <a:extLst>
                <a:ext uri="{FF2B5EF4-FFF2-40B4-BE49-F238E27FC236}">
                  <a16:creationId xmlns:a16="http://schemas.microsoft.com/office/drawing/2014/main" id="{3A78396F-29EA-DDF2-CC46-757C916CD0A6}"/>
                </a:ext>
              </a:extLst>
            </p:cNvPr>
            <p:cNvSpPr/>
            <p:nvPr/>
          </p:nvSpPr>
          <p:spPr>
            <a:xfrm>
              <a:off x="3130062" y="2020166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6" name="Ovale 245">
              <a:extLst>
                <a:ext uri="{FF2B5EF4-FFF2-40B4-BE49-F238E27FC236}">
                  <a16:creationId xmlns:a16="http://schemas.microsoft.com/office/drawing/2014/main" id="{93096703-781E-0D8A-6B44-BB5117E191BE}"/>
                </a:ext>
              </a:extLst>
            </p:cNvPr>
            <p:cNvSpPr/>
            <p:nvPr/>
          </p:nvSpPr>
          <p:spPr>
            <a:xfrm>
              <a:off x="3886201" y="826477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7" name="Ovale 246">
              <a:extLst>
                <a:ext uri="{FF2B5EF4-FFF2-40B4-BE49-F238E27FC236}">
                  <a16:creationId xmlns:a16="http://schemas.microsoft.com/office/drawing/2014/main" id="{3D66A814-B306-9CE6-2535-85520B003A81}"/>
                </a:ext>
              </a:extLst>
            </p:cNvPr>
            <p:cNvSpPr/>
            <p:nvPr/>
          </p:nvSpPr>
          <p:spPr>
            <a:xfrm>
              <a:off x="3886201" y="1416494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8" name="Ovale 247">
              <a:extLst>
                <a:ext uri="{FF2B5EF4-FFF2-40B4-BE49-F238E27FC236}">
                  <a16:creationId xmlns:a16="http://schemas.microsoft.com/office/drawing/2014/main" id="{89C542A2-3CEE-CDBF-FF20-EC3CDD71415F}"/>
                </a:ext>
              </a:extLst>
            </p:cNvPr>
            <p:cNvSpPr/>
            <p:nvPr/>
          </p:nvSpPr>
          <p:spPr>
            <a:xfrm>
              <a:off x="3886201" y="2020166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9" name="Ovale 248">
              <a:extLst>
                <a:ext uri="{FF2B5EF4-FFF2-40B4-BE49-F238E27FC236}">
                  <a16:creationId xmlns:a16="http://schemas.microsoft.com/office/drawing/2014/main" id="{77E52C56-8FB3-9D91-92DA-5DA12CF62CD2}"/>
                </a:ext>
              </a:extLst>
            </p:cNvPr>
            <p:cNvSpPr/>
            <p:nvPr/>
          </p:nvSpPr>
          <p:spPr>
            <a:xfrm>
              <a:off x="4642340" y="1416493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0" name="Connettore diritto 249">
              <a:extLst>
                <a:ext uri="{FF2B5EF4-FFF2-40B4-BE49-F238E27FC236}">
                  <a16:creationId xmlns:a16="http://schemas.microsoft.com/office/drawing/2014/main" id="{219EA44D-422F-C352-8D36-3C825891B552}"/>
                </a:ext>
              </a:extLst>
            </p:cNvPr>
            <p:cNvCxnSpPr>
              <a:stCxn id="243" idx="6"/>
              <a:endCxn id="246" idx="2"/>
            </p:cNvCxnSpPr>
            <p:nvPr/>
          </p:nvCxnSpPr>
          <p:spPr>
            <a:xfrm>
              <a:off x="3552092" y="1037493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diritto 250">
              <a:extLst>
                <a:ext uri="{FF2B5EF4-FFF2-40B4-BE49-F238E27FC236}">
                  <a16:creationId xmlns:a16="http://schemas.microsoft.com/office/drawing/2014/main" id="{8F5CC6C1-DE47-CEB7-B417-942CE781E229}"/>
                </a:ext>
              </a:extLst>
            </p:cNvPr>
            <p:cNvCxnSpPr>
              <a:cxnSpLocks/>
              <a:stCxn id="244" idx="6"/>
              <a:endCxn id="246" idx="2"/>
            </p:cNvCxnSpPr>
            <p:nvPr/>
          </p:nvCxnSpPr>
          <p:spPr>
            <a:xfrm flipV="1">
              <a:off x="3552092" y="1037493"/>
              <a:ext cx="334109" cy="5900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diritto 251">
              <a:extLst>
                <a:ext uri="{FF2B5EF4-FFF2-40B4-BE49-F238E27FC236}">
                  <a16:creationId xmlns:a16="http://schemas.microsoft.com/office/drawing/2014/main" id="{D461F72D-43E3-F5E9-3751-6EA20DCE814F}"/>
                </a:ext>
              </a:extLst>
            </p:cNvPr>
            <p:cNvCxnSpPr>
              <a:cxnSpLocks/>
              <a:stCxn id="243" idx="6"/>
              <a:endCxn id="247" idx="2"/>
            </p:cNvCxnSpPr>
            <p:nvPr/>
          </p:nvCxnSpPr>
          <p:spPr>
            <a:xfrm>
              <a:off x="3552092" y="1037493"/>
              <a:ext cx="334109" cy="5900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Connettore diritto 252">
              <a:extLst>
                <a:ext uri="{FF2B5EF4-FFF2-40B4-BE49-F238E27FC236}">
                  <a16:creationId xmlns:a16="http://schemas.microsoft.com/office/drawing/2014/main" id="{86093464-295C-BA39-2ADC-3013FED20DCC}"/>
                </a:ext>
              </a:extLst>
            </p:cNvPr>
            <p:cNvCxnSpPr>
              <a:cxnSpLocks/>
              <a:stCxn id="244" idx="6"/>
              <a:endCxn id="247" idx="2"/>
            </p:cNvCxnSpPr>
            <p:nvPr/>
          </p:nvCxnSpPr>
          <p:spPr>
            <a:xfrm>
              <a:off x="3552092" y="1627510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Connettore diritto 253">
              <a:extLst>
                <a:ext uri="{FF2B5EF4-FFF2-40B4-BE49-F238E27FC236}">
                  <a16:creationId xmlns:a16="http://schemas.microsoft.com/office/drawing/2014/main" id="{41657DA6-059B-CD24-C1AB-83D34A61EE22}"/>
                </a:ext>
              </a:extLst>
            </p:cNvPr>
            <p:cNvCxnSpPr>
              <a:cxnSpLocks/>
              <a:stCxn id="243" idx="6"/>
              <a:endCxn id="248" idx="2"/>
            </p:cNvCxnSpPr>
            <p:nvPr/>
          </p:nvCxnSpPr>
          <p:spPr>
            <a:xfrm>
              <a:off x="3552092" y="1037493"/>
              <a:ext cx="334109" cy="119368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Connettore diritto 254">
              <a:extLst>
                <a:ext uri="{FF2B5EF4-FFF2-40B4-BE49-F238E27FC236}">
                  <a16:creationId xmlns:a16="http://schemas.microsoft.com/office/drawing/2014/main" id="{846FE286-F05E-DED4-D12A-88A95BAB13EA}"/>
                </a:ext>
              </a:extLst>
            </p:cNvPr>
            <p:cNvCxnSpPr>
              <a:cxnSpLocks/>
              <a:stCxn id="244" idx="6"/>
              <a:endCxn id="248" idx="2"/>
            </p:cNvCxnSpPr>
            <p:nvPr/>
          </p:nvCxnSpPr>
          <p:spPr>
            <a:xfrm>
              <a:off x="3552092" y="1627510"/>
              <a:ext cx="334109" cy="6036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Connettore diritto 255">
              <a:extLst>
                <a:ext uri="{FF2B5EF4-FFF2-40B4-BE49-F238E27FC236}">
                  <a16:creationId xmlns:a16="http://schemas.microsoft.com/office/drawing/2014/main" id="{8CFA7415-200D-AEB9-5950-83444FFCDE08}"/>
                </a:ext>
              </a:extLst>
            </p:cNvPr>
            <p:cNvCxnSpPr>
              <a:cxnSpLocks/>
              <a:stCxn id="245" idx="6"/>
              <a:endCxn id="246" idx="2"/>
            </p:cNvCxnSpPr>
            <p:nvPr/>
          </p:nvCxnSpPr>
          <p:spPr>
            <a:xfrm flipV="1">
              <a:off x="3552092" y="1037493"/>
              <a:ext cx="334109" cy="119368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Connettore diritto 256">
              <a:extLst>
                <a:ext uri="{FF2B5EF4-FFF2-40B4-BE49-F238E27FC236}">
                  <a16:creationId xmlns:a16="http://schemas.microsoft.com/office/drawing/2014/main" id="{8B410F65-877E-141B-EB5D-ED641469E90F}"/>
                </a:ext>
              </a:extLst>
            </p:cNvPr>
            <p:cNvCxnSpPr>
              <a:cxnSpLocks/>
              <a:stCxn id="245" idx="6"/>
              <a:endCxn id="247" idx="2"/>
            </p:cNvCxnSpPr>
            <p:nvPr/>
          </p:nvCxnSpPr>
          <p:spPr>
            <a:xfrm flipV="1">
              <a:off x="3552092" y="1627510"/>
              <a:ext cx="334109" cy="6036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Connettore diritto 257">
              <a:extLst>
                <a:ext uri="{FF2B5EF4-FFF2-40B4-BE49-F238E27FC236}">
                  <a16:creationId xmlns:a16="http://schemas.microsoft.com/office/drawing/2014/main" id="{07D5AAF2-C85B-1860-ECD1-4B2A1A7882AA}"/>
                </a:ext>
              </a:extLst>
            </p:cNvPr>
            <p:cNvCxnSpPr>
              <a:cxnSpLocks/>
              <a:stCxn id="245" idx="6"/>
              <a:endCxn id="248" idx="2"/>
            </p:cNvCxnSpPr>
            <p:nvPr/>
          </p:nvCxnSpPr>
          <p:spPr>
            <a:xfrm>
              <a:off x="3552092" y="2231182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Connettore diritto 258">
              <a:extLst>
                <a:ext uri="{FF2B5EF4-FFF2-40B4-BE49-F238E27FC236}">
                  <a16:creationId xmlns:a16="http://schemas.microsoft.com/office/drawing/2014/main" id="{FCFA9E4F-23D7-CB4D-5889-73B061BBAA7C}"/>
                </a:ext>
              </a:extLst>
            </p:cNvPr>
            <p:cNvCxnSpPr>
              <a:cxnSpLocks/>
              <a:stCxn id="246" idx="6"/>
              <a:endCxn id="249" idx="2"/>
            </p:cNvCxnSpPr>
            <p:nvPr/>
          </p:nvCxnSpPr>
          <p:spPr>
            <a:xfrm>
              <a:off x="4308231" y="1037493"/>
              <a:ext cx="334109" cy="59001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Connettore diritto 259">
              <a:extLst>
                <a:ext uri="{FF2B5EF4-FFF2-40B4-BE49-F238E27FC236}">
                  <a16:creationId xmlns:a16="http://schemas.microsoft.com/office/drawing/2014/main" id="{38C4DC5F-B24B-4D46-D76A-0B219B4B8839}"/>
                </a:ext>
              </a:extLst>
            </p:cNvPr>
            <p:cNvCxnSpPr>
              <a:cxnSpLocks/>
              <a:stCxn id="247" idx="6"/>
              <a:endCxn id="249" idx="2"/>
            </p:cNvCxnSpPr>
            <p:nvPr/>
          </p:nvCxnSpPr>
          <p:spPr>
            <a:xfrm flipV="1">
              <a:off x="4308231" y="1627509"/>
              <a:ext cx="3341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Connettore diritto 260">
              <a:extLst>
                <a:ext uri="{FF2B5EF4-FFF2-40B4-BE49-F238E27FC236}">
                  <a16:creationId xmlns:a16="http://schemas.microsoft.com/office/drawing/2014/main" id="{B3F193BF-602C-3B01-8D76-0E8C93A2ED12}"/>
                </a:ext>
              </a:extLst>
            </p:cNvPr>
            <p:cNvCxnSpPr>
              <a:cxnSpLocks/>
              <a:stCxn id="248" idx="6"/>
              <a:endCxn id="249" idx="2"/>
            </p:cNvCxnSpPr>
            <p:nvPr/>
          </p:nvCxnSpPr>
          <p:spPr>
            <a:xfrm flipV="1">
              <a:off x="4308231" y="1627509"/>
              <a:ext cx="334109" cy="60367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2" name="CasellaDiTesto 261">
            <a:extLst>
              <a:ext uri="{FF2B5EF4-FFF2-40B4-BE49-F238E27FC236}">
                <a16:creationId xmlns:a16="http://schemas.microsoft.com/office/drawing/2014/main" id="{027D21C3-14E3-DF95-CC16-89E1311A1E85}"/>
              </a:ext>
            </a:extLst>
          </p:cNvPr>
          <p:cNvSpPr txBox="1"/>
          <p:nvPr/>
        </p:nvSpPr>
        <p:spPr>
          <a:xfrm>
            <a:off x="8213569" y="5248780"/>
            <a:ext cx="1769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Neural Network</a:t>
            </a:r>
          </a:p>
        </p:txBody>
      </p:sp>
      <p:grpSp>
        <p:nvGrpSpPr>
          <p:cNvPr id="263" name="Gruppo 262">
            <a:extLst>
              <a:ext uri="{FF2B5EF4-FFF2-40B4-BE49-F238E27FC236}">
                <a16:creationId xmlns:a16="http://schemas.microsoft.com/office/drawing/2014/main" id="{26D1EAB1-BFF3-1ED3-4451-A13AE0367466}"/>
              </a:ext>
            </a:extLst>
          </p:cNvPr>
          <p:cNvGrpSpPr/>
          <p:nvPr/>
        </p:nvGrpSpPr>
        <p:grpSpPr>
          <a:xfrm>
            <a:off x="7345413" y="3923341"/>
            <a:ext cx="422024" cy="733858"/>
            <a:chOff x="4098983" y="1359773"/>
            <a:chExt cx="422024" cy="733858"/>
          </a:xfrm>
        </p:grpSpPr>
        <p:sp>
          <p:nvSpPr>
            <p:cNvPr id="264" name="Rettangolo con angoli arrotondati 263">
              <a:extLst>
                <a:ext uri="{FF2B5EF4-FFF2-40B4-BE49-F238E27FC236}">
                  <a16:creationId xmlns:a16="http://schemas.microsoft.com/office/drawing/2014/main" id="{8F296BB6-74A4-62C9-472A-4F0ED15081A8}"/>
                </a:ext>
              </a:extLst>
            </p:cNvPr>
            <p:cNvSpPr/>
            <p:nvPr/>
          </p:nvSpPr>
          <p:spPr>
            <a:xfrm>
              <a:off x="4098983" y="1636433"/>
              <a:ext cx="422024" cy="457198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265" name="Ovale 264">
              <a:extLst>
                <a:ext uri="{FF2B5EF4-FFF2-40B4-BE49-F238E27FC236}">
                  <a16:creationId xmlns:a16="http://schemas.microsoft.com/office/drawing/2014/main" id="{60250828-754C-2A56-7A3A-0FE10BFB65B7}"/>
                </a:ext>
              </a:extLst>
            </p:cNvPr>
            <p:cNvSpPr/>
            <p:nvPr/>
          </p:nvSpPr>
          <p:spPr>
            <a:xfrm>
              <a:off x="4161705" y="1359773"/>
              <a:ext cx="287206" cy="23679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</p:grpSp>
      <p:sp>
        <p:nvSpPr>
          <p:cNvPr id="269" name="Fumetto: ovale 268">
            <a:extLst>
              <a:ext uri="{FF2B5EF4-FFF2-40B4-BE49-F238E27FC236}">
                <a16:creationId xmlns:a16="http://schemas.microsoft.com/office/drawing/2014/main" id="{B1C2CB98-1B53-5E32-F96D-BBF488D0B65E}"/>
              </a:ext>
            </a:extLst>
          </p:cNvPr>
          <p:cNvSpPr/>
          <p:nvPr/>
        </p:nvSpPr>
        <p:spPr>
          <a:xfrm>
            <a:off x="10295205" y="3045111"/>
            <a:ext cx="1589315" cy="827594"/>
          </a:xfrm>
          <a:prstGeom prst="wedgeEllipseCallout">
            <a:avLst>
              <a:gd name="adj1" fmla="val -78794"/>
              <a:gd name="adj2" fmla="val 58255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Hi, I am here…</a:t>
            </a:r>
          </a:p>
        </p:txBody>
      </p:sp>
      <p:sp>
        <p:nvSpPr>
          <p:cNvPr id="270" name="CasellaDiTesto 269">
            <a:extLst>
              <a:ext uri="{FF2B5EF4-FFF2-40B4-BE49-F238E27FC236}">
                <a16:creationId xmlns:a16="http://schemas.microsoft.com/office/drawing/2014/main" id="{7B8F18B8-0389-4859-C2B8-7B931CA7DD33}"/>
              </a:ext>
            </a:extLst>
          </p:cNvPr>
          <p:cNvSpPr txBox="1"/>
          <p:nvPr/>
        </p:nvSpPr>
        <p:spPr>
          <a:xfrm>
            <a:off x="155330" y="-35286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A)</a:t>
            </a:r>
          </a:p>
        </p:txBody>
      </p:sp>
      <p:sp>
        <p:nvSpPr>
          <p:cNvPr id="271" name="CasellaDiTesto 270">
            <a:extLst>
              <a:ext uri="{FF2B5EF4-FFF2-40B4-BE49-F238E27FC236}">
                <a16:creationId xmlns:a16="http://schemas.microsoft.com/office/drawing/2014/main" id="{9EAF0B79-8842-2024-98B0-E29B6A5F2A07}"/>
              </a:ext>
            </a:extLst>
          </p:cNvPr>
          <p:cNvSpPr txBox="1"/>
          <p:nvPr/>
        </p:nvSpPr>
        <p:spPr>
          <a:xfrm>
            <a:off x="6367427" y="-30659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B)</a:t>
            </a:r>
          </a:p>
        </p:txBody>
      </p:sp>
      <p:sp>
        <p:nvSpPr>
          <p:cNvPr id="272" name="CasellaDiTesto 271">
            <a:extLst>
              <a:ext uri="{FF2B5EF4-FFF2-40B4-BE49-F238E27FC236}">
                <a16:creationId xmlns:a16="http://schemas.microsoft.com/office/drawing/2014/main" id="{11087C58-844E-8C1C-4D73-D2C0AB163515}"/>
              </a:ext>
            </a:extLst>
          </p:cNvPr>
          <p:cNvSpPr txBox="1"/>
          <p:nvPr/>
        </p:nvSpPr>
        <p:spPr>
          <a:xfrm>
            <a:off x="77815" y="3059632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C)</a:t>
            </a:r>
          </a:p>
        </p:txBody>
      </p:sp>
      <p:sp>
        <p:nvSpPr>
          <p:cNvPr id="273" name="CasellaDiTesto 272">
            <a:extLst>
              <a:ext uri="{FF2B5EF4-FFF2-40B4-BE49-F238E27FC236}">
                <a16:creationId xmlns:a16="http://schemas.microsoft.com/office/drawing/2014/main" id="{92851FCE-39A0-8D33-B405-6FCE933281E0}"/>
              </a:ext>
            </a:extLst>
          </p:cNvPr>
          <p:cNvSpPr txBox="1"/>
          <p:nvPr/>
        </p:nvSpPr>
        <p:spPr>
          <a:xfrm>
            <a:off x="6373680" y="3042673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D)</a:t>
            </a:r>
          </a:p>
        </p:txBody>
      </p:sp>
    </p:spTree>
    <p:extLst>
      <p:ext uri="{BB962C8B-B14F-4D97-AF65-F5344CB8AC3E}">
        <p14:creationId xmlns:p14="http://schemas.microsoft.com/office/powerpoint/2010/main" val="21781426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73F63C40-A39F-5150-4EAC-2B09738432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330" y="536427"/>
            <a:ext cx="266700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undefined">
            <a:extLst>
              <a:ext uri="{FF2B5EF4-FFF2-40B4-BE49-F238E27FC236}">
                <a16:creationId xmlns:a16="http://schemas.microsoft.com/office/drawing/2014/main" id="{290CB033-7884-B3BE-72A8-D692E57890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949"/>
          <a:stretch/>
        </p:blipFill>
        <p:spPr bwMode="auto">
          <a:xfrm>
            <a:off x="6785467" y="600537"/>
            <a:ext cx="2189603" cy="2926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undefined">
            <a:extLst>
              <a:ext uri="{FF2B5EF4-FFF2-40B4-BE49-F238E27FC236}">
                <a16:creationId xmlns:a16="http://schemas.microsoft.com/office/drawing/2014/main" id="{D02FBDBE-048C-2E20-783B-22C4405FF8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20"/>
          <a:stretch/>
        </p:blipFill>
        <p:spPr bwMode="auto">
          <a:xfrm>
            <a:off x="3065425" y="600537"/>
            <a:ext cx="3476947" cy="2919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Fundus photography - Wikipedia">
            <a:extLst>
              <a:ext uri="{FF2B5EF4-FFF2-40B4-BE49-F238E27FC236}">
                <a16:creationId xmlns:a16="http://schemas.microsoft.com/office/drawing/2014/main" id="{F0BBEA2E-57A0-2626-D8D3-AEA66204FD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1076" y="607451"/>
            <a:ext cx="2919779" cy="2919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undefined">
            <a:extLst>
              <a:ext uri="{FF2B5EF4-FFF2-40B4-BE49-F238E27FC236}">
                <a16:creationId xmlns:a16="http://schemas.microsoft.com/office/drawing/2014/main" id="{42ADCF84-918A-39BF-BE1E-B8C2C12EA4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155330" y="4135412"/>
            <a:ext cx="2667000" cy="2618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undefined">
            <a:extLst>
              <a:ext uri="{FF2B5EF4-FFF2-40B4-BE49-F238E27FC236}">
                <a16:creationId xmlns:a16="http://schemas.microsoft.com/office/drawing/2014/main" id="{B65B33D4-DD80-3DC4-4F3E-62F2F435F7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5424" y="4164720"/>
            <a:ext cx="3476947" cy="2587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5DBC5E19-7A39-B8A4-9ECF-9BA1D5682F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6652438" y="4339337"/>
            <a:ext cx="2483055" cy="2189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undefined">
            <a:extLst>
              <a:ext uri="{FF2B5EF4-FFF2-40B4-BE49-F238E27FC236}">
                <a16:creationId xmlns:a16="http://schemas.microsoft.com/office/drawing/2014/main" id="{82AE48E2-4A7D-85EB-1C3D-4F643DF67A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78"/>
          <a:stretch/>
        </p:blipFill>
        <p:spPr bwMode="auto">
          <a:xfrm>
            <a:off x="9219349" y="4164719"/>
            <a:ext cx="2255231" cy="2649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DBE20C5B-1659-A5E8-6E64-543510933CAA}"/>
              </a:ext>
            </a:extLst>
          </p:cNvPr>
          <p:cNvSpPr txBox="1"/>
          <p:nvPr/>
        </p:nvSpPr>
        <p:spPr>
          <a:xfrm>
            <a:off x="155330" y="73572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A)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CCF61CCE-4F8A-6045-7B34-09D6CBF982F4}"/>
              </a:ext>
            </a:extLst>
          </p:cNvPr>
          <p:cNvSpPr txBox="1"/>
          <p:nvPr/>
        </p:nvSpPr>
        <p:spPr>
          <a:xfrm>
            <a:off x="3012872" y="110580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B)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81C24104-1ED5-9712-E60E-B8D9F7F81AC2}"/>
              </a:ext>
            </a:extLst>
          </p:cNvPr>
          <p:cNvSpPr txBox="1"/>
          <p:nvPr/>
        </p:nvSpPr>
        <p:spPr>
          <a:xfrm>
            <a:off x="6805128" y="110580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C)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72E8F4A7-8416-8EB5-106A-2E9DD34935F1}"/>
              </a:ext>
            </a:extLst>
          </p:cNvPr>
          <p:cNvSpPr txBox="1"/>
          <p:nvPr/>
        </p:nvSpPr>
        <p:spPr>
          <a:xfrm>
            <a:off x="9137151" y="147588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D)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1708E1B2-C5B8-D66C-B22B-5F07494C386C}"/>
              </a:ext>
            </a:extLst>
          </p:cNvPr>
          <p:cNvSpPr txBox="1"/>
          <p:nvPr/>
        </p:nvSpPr>
        <p:spPr>
          <a:xfrm>
            <a:off x="129786" y="3728286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E)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F9BCB7CC-2FB8-579B-2789-C0F6321466DF}"/>
              </a:ext>
            </a:extLst>
          </p:cNvPr>
          <p:cNvSpPr txBox="1"/>
          <p:nvPr/>
        </p:nvSpPr>
        <p:spPr>
          <a:xfrm>
            <a:off x="2987328" y="3765294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F)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36C1819D-D175-F543-1BA5-3B09A1D3A60A}"/>
              </a:ext>
            </a:extLst>
          </p:cNvPr>
          <p:cNvSpPr txBox="1"/>
          <p:nvPr/>
        </p:nvSpPr>
        <p:spPr>
          <a:xfrm>
            <a:off x="6779584" y="3765294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G)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B4BC7D2A-2E6B-E9E1-FA3D-B9AFEDD8E6BB}"/>
              </a:ext>
            </a:extLst>
          </p:cNvPr>
          <p:cNvSpPr txBox="1"/>
          <p:nvPr/>
        </p:nvSpPr>
        <p:spPr>
          <a:xfrm>
            <a:off x="9111607" y="3802302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H)</a:t>
            </a:r>
          </a:p>
        </p:txBody>
      </p:sp>
    </p:spTree>
    <p:extLst>
      <p:ext uri="{BB962C8B-B14F-4D97-AF65-F5344CB8AC3E}">
        <p14:creationId xmlns:p14="http://schemas.microsoft.com/office/powerpoint/2010/main" val="42314692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Immagine 64">
            <a:extLst>
              <a:ext uri="{FF2B5EF4-FFF2-40B4-BE49-F238E27FC236}">
                <a16:creationId xmlns:a16="http://schemas.microsoft.com/office/drawing/2014/main" id="{5B39C8BB-F937-F621-0933-7D7EBFEA776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187" t="56507" r="-363" b="-1153"/>
          <a:stretch/>
        </p:blipFill>
        <p:spPr>
          <a:xfrm>
            <a:off x="7472530" y="4982350"/>
            <a:ext cx="1885692" cy="1858950"/>
          </a:xfrm>
          <a:prstGeom prst="rect">
            <a:avLst/>
          </a:prstGeom>
        </p:spPr>
      </p:pic>
      <p:pic>
        <p:nvPicPr>
          <p:cNvPr id="64" name="Immagine 63">
            <a:extLst>
              <a:ext uri="{FF2B5EF4-FFF2-40B4-BE49-F238E27FC236}">
                <a16:creationId xmlns:a16="http://schemas.microsoft.com/office/drawing/2014/main" id="{255973F1-0895-D230-2E0D-9B9BF157E3D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" t="56842" r="56777" b="-419"/>
          <a:stretch/>
        </p:blipFill>
        <p:spPr>
          <a:xfrm>
            <a:off x="7452156" y="2831084"/>
            <a:ext cx="1885692" cy="1814436"/>
          </a:xfrm>
          <a:prstGeom prst="rect">
            <a:avLst/>
          </a:prstGeom>
        </p:spPr>
      </p:pic>
      <p:pic>
        <p:nvPicPr>
          <p:cNvPr id="63" name="Immagine 62">
            <a:extLst>
              <a:ext uri="{FF2B5EF4-FFF2-40B4-BE49-F238E27FC236}">
                <a16:creationId xmlns:a16="http://schemas.microsoft.com/office/drawing/2014/main" id="{6171EB4B-7E3E-C33E-FD87-E9C0BFD3B2F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24" t="7665" b="48758"/>
          <a:stretch/>
        </p:blipFill>
        <p:spPr>
          <a:xfrm>
            <a:off x="7441689" y="601562"/>
            <a:ext cx="1885692" cy="1814436"/>
          </a:xfrm>
          <a:prstGeom prst="rect">
            <a:avLst/>
          </a:prstGeom>
        </p:spPr>
      </p:pic>
      <p:pic>
        <p:nvPicPr>
          <p:cNvPr id="52" name="Immagine 51">
            <a:extLst>
              <a:ext uri="{FF2B5EF4-FFF2-40B4-BE49-F238E27FC236}">
                <a16:creationId xmlns:a16="http://schemas.microsoft.com/office/drawing/2014/main" id="{6E2131A7-6C6B-E68C-484E-2ADA1E8A694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8" t="57026" r="57978" b="830"/>
          <a:stretch/>
        </p:blipFill>
        <p:spPr>
          <a:xfrm>
            <a:off x="5558070" y="5005635"/>
            <a:ext cx="1842662" cy="1756013"/>
          </a:xfrm>
          <a:prstGeom prst="rect">
            <a:avLst/>
          </a:prstGeom>
        </p:spPr>
      </p:pic>
      <p:pic>
        <p:nvPicPr>
          <p:cNvPr id="51" name="Immagine 50">
            <a:extLst>
              <a:ext uri="{FF2B5EF4-FFF2-40B4-BE49-F238E27FC236}">
                <a16:creationId xmlns:a16="http://schemas.microsoft.com/office/drawing/2014/main" id="{9BDC0C7E-3E69-7023-1931-D272AB3B2E8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957" t="57191" r="-117" b="665"/>
          <a:stretch/>
        </p:blipFill>
        <p:spPr>
          <a:xfrm>
            <a:off x="5541610" y="2831084"/>
            <a:ext cx="1842662" cy="1756013"/>
          </a:xfrm>
          <a:prstGeom prst="rect">
            <a:avLst/>
          </a:prstGeom>
        </p:spPr>
      </p:pic>
      <p:pic>
        <p:nvPicPr>
          <p:cNvPr id="49" name="Immagine 48">
            <a:extLst>
              <a:ext uri="{FF2B5EF4-FFF2-40B4-BE49-F238E27FC236}">
                <a16:creationId xmlns:a16="http://schemas.microsoft.com/office/drawing/2014/main" id="{5D8930DF-1D2D-B876-7244-E659C88E4C9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40" t="7856" b="50000"/>
          <a:stretch/>
        </p:blipFill>
        <p:spPr>
          <a:xfrm>
            <a:off x="5549536" y="578617"/>
            <a:ext cx="1842662" cy="1756013"/>
          </a:xfrm>
          <a:prstGeom prst="rect">
            <a:avLst/>
          </a:prstGeom>
        </p:spPr>
      </p:pic>
      <p:pic>
        <p:nvPicPr>
          <p:cNvPr id="39" name="Immagine 38">
            <a:extLst>
              <a:ext uri="{FF2B5EF4-FFF2-40B4-BE49-F238E27FC236}">
                <a16:creationId xmlns:a16="http://schemas.microsoft.com/office/drawing/2014/main" id="{95706E1D-84B7-BED6-F7E9-B0FD97A27BB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052" t="40275" r="-807" b="33892"/>
          <a:stretch/>
        </p:blipFill>
        <p:spPr>
          <a:xfrm>
            <a:off x="3788479" y="4988607"/>
            <a:ext cx="1900588" cy="1756013"/>
          </a:xfrm>
          <a:prstGeom prst="rect">
            <a:avLst/>
          </a:prstGeom>
        </p:spPr>
      </p:pic>
      <p:pic>
        <p:nvPicPr>
          <p:cNvPr id="38" name="Immagine 37">
            <a:extLst>
              <a:ext uri="{FF2B5EF4-FFF2-40B4-BE49-F238E27FC236}">
                <a16:creationId xmlns:a16="http://schemas.microsoft.com/office/drawing/2014/main" id="{01DC40FF-4317-7FD4-D06E-E4B549499DB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2" t="73155" r="74813" b="1012"/>
          <a:stretch/>
        </p:blipFill>
        <p:spPr>
          <a:xfrm>
            <a:off x="3723943" y="2786570"/>
            <a:ext cx="1900588" cy="1756013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D4A6931D-2448-D935-E2EB-320DDEF2606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8" t="6012" r="58172" b="50854"/>
          <a:stretch/>
        </p:blipFill>
        <p:spPr>
          <a:xfrm>
            <a:off x="8780" y="557048"/>
            <a:ext cx="1724894" cy="1744718"/>
          </a:xfrm>
          <a:prstGeom prst="rect">
            <a:avLst/>
          </a:prstGeom>
        </p:spPr>
      </p:pic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CBA2350D-1030-21EA-55E5-BDFC0DECC3B2}"/>
              </a:ext>
            </a:extLst>
          </p:cNvPr>
          <p:cNvCxnSpPr/>
          <p:nvPr/>
        </p:nvCxnSpPr>
        <p:spPr>
          <a:xfrm>
            <a:off x="1775238" y="0"/>
            <a:ext cx="0" cy="6858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9EE8E2DF-A70A-49CB-2D27-0EF592C0466E}"/>
              </a:ext>
            </a:extLst>
          </p:cNvPr>
          <p:cNvSpPr txBox="1"/>
          <p:nvPr/>
        </p:nvSpPr>
        <p:spPr>
          <a:xfrm>
            <a:off x="8780" y="-105509"/>
            <a:ext cx="1591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Original image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47B0913C-258A-9E74-AA8C-6F899B9D435C}"/>
              </a:ext>
            </a:extLst>
          </p:cNvPr>
          <p:cNvSpPr txBox="1"/>
          <p:nvPr/>
        </p:nvSpPr>
        <p:spPr>
          <a:xfrm>
            <a:off x="2139970" y="-105123"/>
            <a:ext cx="1383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GradCam</a:t>
            </a:r>
            <a:endParaRPr lang="en-US" dirty="0"/>
          </a:p>
        </p:txBody>
      </p: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3507CF98-D93A-D182-621A-78E8CCC6DB6C}"/>
              </a:ext>
            </a:extLst>
          </p:cNvPr>
          <p:cNvCxnSpPr/>
          <p:nvPr/>
        </p:nvCxnSpPr>
        <p:spPr>
          <a:xfrm>
            <a:off x="3650930" y="0"/>
            <a:ext cx="0" cy="6858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magine 8">
            <a:extLst>
              <a:ext uri="{FF2B5EF4-FFF2-40B4-BE49-F238E27FC236}">
                <a16:creationId xmlns:a16="http://schemas.microsoft.com/office/drawing/2014/main" id="{C9A03516-9AC2-C2A3-EAE4-81E6D320E18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167" t="5941" r="1673" b="50925"/>
          <a:stretch/>
        </p:blipFill>
        <p:spPr>
          <a:xfrm>
            <a:off x="1884471" y="539321"/>
            <a:ext cx="1724894" cy="1744718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55091BFB-9322-4025-30B8-92052368D53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5" t="54908" r="58085" b="1958"/>
          <a:stretch/>
        </p:blipFill>
        <p:spPr>
          <a:xfrm>
            <a:off x="1871416" y="2629536"/>
            <a:ext cx="1724894" cy="1744718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5E2301A0-F3BD-F145-0B1D-C70D8705B8D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948" t="58120" r="1892" b="-1254"/>
          <a:stretch/>
        </p:blipFill>
        <p:spPr>
          <a:xfrm>
            <a:off x="1798402" y="4855376"/>
            <a:ext cx="1724894" cy="1744718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90697022-1586-F32E-57AB-3DA9EDC958A8}"/>
              </a:ext>
            </a:extLst>
          </p:cNvPr>
          <p:cNvSpPr txBox="1"/>
          <p:nvPr/>
        </p:nvSpPr>
        <p:spPr>
          <a:xfrm>
            <a:off x="1816803" y="2260204"/>
            <a:ext cx="1724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Heatmap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3739E5B1-DD2D-7080-7EF2-4DE159775146}"/>
              </a:ext>
            </a:extLst>
          </p:cNvPr>
          <p:cNvSpPr txBox="1"/>
          <p:nvPr/>
        </p:nvSpPr>
        <p:spPr>
          <a:xfrm>
            <a:off x="1793632" y="4430149"/>
            <a:ext cx="1724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Activation map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D68C2766-05CE-EB27-E15D-1925488A2D01}"/>
              </a:ext>
            </a:extLst>
          </p:cNvPr>
          <p:cNvSpPr txBox="1"/>
          <p:nvPr/>
        </p:nvSpPr>
        <p:spPr>
          <a:xfrm>
            <a:off x="1793631" y="6595768"/>
            <a:ext cx="17248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Heatmap on image</a:t>
            </a: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924C3E3A-A37B-30E7-116F-F94F16A7DDBC}"/>
              </a:ext>
            </a:extLst>
          </p:cNvPr>
          <p:cNvSpPr txBox="1"/>
          <p:nvPr/>
        </p:nvSpPr>
        <p:spPr>
          <a:xfrm>
            <a:off x="3778565" y="-105123"/>
            <a:ext cx="17444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Grad times images</a:t>
            </a:r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67974440-C690-B14F-4CBA-E7326BF662FF}"/>
              </a:ext>
            </a:extLst>
          </p:cNvPr>
          <p:cNvSpPr txBox="1"/>
          <p:nvPr/>
        </p:nvSpPr>
        <p:spPr>
          <a:xfrm>
            <a:off x="3723943" y="2260204"/>
            <a:ext cx="17248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Vanilla grad x image</a:t>
            </a:r>
          </a:p>
        </p:txBody>
      </p:sp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5C5FF9EA-726B-63F5-24BA-F8D560D7AF9C}"/>
              </a:ext>
            </a:extLst>
          </p:cNvPr>
          <p:cNvSpPr txBox="1"/>
          <p:nvPr/>
        </p:nvSpPr>
        <p:spPr>
          <a:xfrm>
            <a:off x="3700772" y="4430149"/>
            <a:ext cx="17248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Integrated grad x image</a:t>
            </a:r>
          </a:p>
        </p:txBody>
      </p:sp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1AFA4BE5-8D23-D4F6-2467-EC85974382E5}"/>
              </a:ext>
            </a:extLst>
          </p:cNvPr>
          <p:cNvSpPr txBox="1"/>
          <p:nvPr/>
        </p:nvSpPr>
        <p:spPr>
          <a:xfrm>
            <a:off x="3682378" y="6595768"/>
            <a:ext cx="17248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Colored integrated grad x image</a:t>
            </a:r>
          </a:p>
        </p:txBody>
      </p:sp>
      <p:pic>
        <p:nvPicPr>
          <p:cNvPr id="37" name="Immagine 36">
            <a:extLst>
              <a:ext uri="{FF2B5EF4-FFF2-40B4-BE49-F238E27FC236}">
                <a16:creationId xmlns:a16="http://schemas.microsoft.com/office/drawing/2014/main" id="{5CEE7A3D-5007-E6B2-98F5-3CC8E3C3222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245" t="7706" b="66461"/>
          <a:stretch/>
        </p:blipFill>
        <p:spPr>
          <a:xfrm>
            <a:off x="3692495" y="561959"/>
            <a:ext cx="1900588" cy="1756013"/>
          </a:xfrm>
          <a:prstGeom prst="rect">
            <a:avLst/>
          </a:prstGeom>
        </p:spPr>
      </p:pic>
      <p:cxnSp>
        <p:nvCxnSpPr>
          <p:cNvPr id="29" name="Connettore diritto 28">
            <a:extLst>
              <a:ext uri="{FF2B5EF4-FFF2-40B4-BE49-F238E27FC236}">
                <a16:creationId xmlns:a16="http://schemas.microsoft.com/office/drawing/2014/main" id="{B7A9C928-2336-B234-8F3B-7C827A3C11C6}"/>
              </a:ext>
            </a:extLst>
          </p:cNvPr>
          <p:cNvCxnSpPr/>
          <p:nvPr/>
        </p:nvCxnSpPr>
        <p:spPr>
          <a:xfrm>
            <a:off x="5558070" y="0"/>
            <a:ext cx="0" cy="6858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CasellaDiTesto 41">
            <a:extLst>
              <a:ext uri="{FF2B5EF4-FFF2-40B4-BE49-F238E27FC236}">
                <a16:creationId xmlns:a16="http://schemas.microsoft.com/office/drawing/2014/main" id="{7BA958F2-65E0-561C-A9B1-011FD0133728}"/>
              </a:ext>
            </a:extLst>
          </p:cNvPr>
          <p:cNvSpPr txBox="1"/>
          <p:nvPr/>
        </p:nvSpPr>
        <p:spPr>
          <a:xfrm>
            <a:off x="5654257" y="-105123"/>
            <a:ext cx="1744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LayerCAM</a:t>
            </a:r>
            <a:endParaRPr lang="en-US" dirty="0"/>
          </a:p>
        </p:txBody>
      </p:sp>
      <p:sp>
        <p:nvSpPr>
          <p:cNvPr id="43" name="CasellaDiTesto 42">
            <a:extLst>
              <a:ext uri="{FF2B5EF4-FFF2-40B4-BE49-F238E27FC236}">
                <a16:creationId xmlns:a16="http://schemas.microsoft.com/office/drawing/2014/main" id="{F2FB4BAE-D6C9-DDF1-BA17-7EBA77356D7B}"/>
              </a:ext>
            </a:extLst>
          </p:cNvPr>
          <p:cNvSpPr txBox="1"/>
          <p:nvPr/>
        </p:nvSpPr>
        <p:spPr>
          <a:xfrm>
            <a:off x="5599635" y="2260204"/>
            <a:ext cx="17248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Class activation heatmap</a:t>
            </a:r>
          </a:p>
        </p:txBody>
      </p:sp>
      <p:sp>
        <p:nvSpPr>
          <p:cNvPr id="44" name="CasellaDiTesto 43">
            <a:extLst>
              <a:ext uri="{FF2B5EF4-FFF2-40B4-BE49-F238E27FC236}">
                <a16:creationId xmlns:a16="http://schemas.microsoft.com/office/drawing/2014/main" id="{A0DF3ED5-936D-D242-268B-0EEBEEA5F74D}"/>
              </a:ext>
            </a:extLst>
          </p:cNvPr>
          <p:cNvSpPr txBox="1"/>
          <p:nvPr/>
        </p:nvSpPr>
        <p:spPr>
          <a:xfrm>
            <a:off x="5576464" y="4430149"/>
            <a:ext cx="17248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Class activation map</a:t>
            </a:r>
          </a:p>
        </p:txBody>
      </p:sp>
      <p:sp>
        <p:nvSpPr>
          <p:cNvPr id="45" name="CasellaDiTesto 44">
            <a:extLst>
              <a:ext uri="{FF2B5EF4-FFF2-40B4-BE49-F238E27FC236}">
                <a16:creationId xmlns:a16="http://schemas.microsoft.com/office/drawing/2014/main" id="{1BF190D3-D58C-BDEA-FF50-B981E85AFBED}"/>
              </a:ext>
            </a:extLst>
          </p:cNvPr>
          <p:cNvSpPr txBox="1"/>
          <p:nvPr/>
        </p:nvSpPr>
        <p:spPr>
          <a:xfrm>
            <a:off x="5558070" y="6595768"/>
            <a:ext cx="17248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Class activation heatmap on image</a:t>
            </a:r>
          </a:p>
        </p:txBody>
      </p:sp>
      <p:cxnSp>
        <p:nvCxnSpPr>
          <p:cNvPr id="47" name="Connettore diritto 46">
            <a:extLst>
              <a:ext uri="{FF2B5EF4-FFF2-40B4-BE49-F238E27FC236}">
                <a16:creationId xmlns:a16="http://schemas.microsoft.com/office/drawing/2014/main" id="{EEBAF9FA-5AA2-AFFC-C3F5-1A100DE504D2}"/>
              </a:ext>
            </a:extLst>
          </p:cNvPr>
          <p:cNvCxnSpPr/>
          <p:nvPr/>
        </p:nvCxnSpPr>
        <p:spPr>
          <a:xfrm>
            <a:off x="7433762" y="0"/>
            <a:ext cx="0" cy="6858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CasellaDiTesto 56">
            <a:extLst>
              <a:ext uri="{FF2B5EF4-FFF2-40B4-BE49-F238E27FC236}">
                <a16:creationId xmlns:a16="http://schemas.microsoft.com/office/drawing/2014/main" id="{10FBF99E-1CF9-DCC0-6288-7573D3D4BD4A}"/>
              </a:ext>
            </a:extLst>
          </p:cNvPr>
          <p:cNvSpPr txBox="1"/>
          <p:nvPr/>
        </p:nvSpPr>
        <p:spPr>
          <a:xfrm>
            <a:off x="7617484" y="-70340"/>
            <a:ext cx="17444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Layerwise</a:t>
            </a:r>
            <a:r>
              <a:rPr lang="en-US" dirty="0"/>
              <a:t> relevance (LRP)</a:t>
            </a:r>
          </a:p>
        </p:txBody>
      </p:sp>
      <p:sp>
        <p:nvSpPr>
          <p:cNvPr id="58" name="CasellaDiTesto 57">
            <a:extLst>
              <a:ext uri="{FF2B5EF4-FFF2-40B4-BE49-F238E27FC236}">
                <a16:creationId xmlns:a16="http://schemas.microsoft.com/office/drawing/2014/main" id="{B7F94844-F15D-E2F9-FB12-1F9F749E28A6}"/>
              </a:ext>
            </a:extLst>
          </p:cNvPr>
          <p:cNvSpPr txBox="1"/>
          <p:nvPr/>
        </p:nvSpPr>
        <p:spPr>
          <a:xfrm>
            <a:off x="7562862" y="2294987"/>
            <a:ext cx="1724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Layer 1</a:t>
            </a:r>
          </a:p>
        </p:txBody>
      </p:sp>
      <p:sp>
        <p:nvSpPr>
          <p:cNvPr id="59" name="CasellaDiTesto 58">
            <a:extLst>
              <a:ext uri="{FF2B5EF4-FFF2-40B4-BE49-F238E27FC236}">
                <a16:creationId xmlns:a16="http://schemas.microsoft.com/office/drawing/2014/main" id="{60ACC85C-94BF-AB80-DD8E-77BF070E4DF5}"/>
              </a:ext>
            </a:extLst>
          </p:cNvPr>
          <p:cNvSpPr txBox="1"/>
          <p:nvPr/>
        </p:nvSpPr>
        <p:spPr>
          <a:xfrm>
            <a:off x="7539691" y="4464932"/>
            <a:ext cx="1724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Layer3</a:t>
            </a:r>
          </a:p>
        </p:txBody>
      </p:sp>
      <p:sp>
        <p:nvSpPr>
          <p:cNvPr id="60" name="CasellaDiTesto 59">
            <a:extLst>
              <a:ext uri="{FF2B5EF4-FFF2-40B4-BE49-F238E27FC236}">
                <a16:creationId xmlns:a16="http://schemas.microsoft.com/office/drawing/2014/main" id="{DB163687-9054-9AEA-41F2-1D2D92B0AFB9}"/>
              </a:ext>
            </a:extLst>
          </p:cNvPr>
          <p:cNvSpPr txBox="1"/>
          <p:nvPr/>
        </p:nvSpPr>
        <p:spPr>
          <a:xfrm>
            <a:off x="7521297" y="6630551"/>
            <a:ext cx="1724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Layer 7</a:t>
            </a:r>
          </a:p>
        </p:txBody>
      </p:sp>
      <p:cxnSp>
        <p:nvCxnSpPr>
          <p:cNvPr id="61" name="Connettore diritto 60">
            <a:extLst>
              <a:ext uri="{FF2B5EF4-FFF2-40B4-BE49-F238E27FC236}">
                <a16:creationId xmlns:a16="http://schemas.microsoft.com/office/drawing/2014/main" id="{CF34336E-D22F-43E4-56DB-90726D4E3FF2}"/>
              </a:ext>
            </a:extLst>
          </p:cNvPr>
          <p:cNvCxnSpPr/>
          <p:nvPr/>
        </p:nvCxnSpPr>
        <p:spPr>
          <a:xfrm>
            <a:off x="9396989" y="34783"/>
            <a:ext cx="0" cy="6858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CasellaDiTesto 69">
            <a:extLst>
              <a:ext uri="{FF2B5EF4-FFF2-40B4-BE49-F238E27FC236}">
                <a16:creationId xmlns:a16="http://schemas.microsoft.com/office/drawing/2014/main" id="{2EB33363-945A-AB0B-F8DE-E1A8D3DADD8B}"/>
              </a:ext>
            </a:extLst>
          </p:cNvPr>
          <p:cNvSpPr txBox="1"/>
          <p:nvPr/>
        </p:nvSpPr>
        <p:spPr>
          <a:xfrm>
            <a:off x="9651531" y="-321768"/>
            <a:ext cx="17444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Layer activation with guided backpropagation</a:t>
            </a:r>
          </a:p>
        </p:txBody>
      </p:sp>
      <p:sp>
        <p:nvSpPr>
          <p:cNvPr id="71" name="CasellaDiTesto 70">
            <a:extLst>
              <a:ext uri="{FF2B5EF4-FFF2-40B4-BE49-F238E27FC236}">
                <a16:creationId xmlns:a16="http://schemas.microsoft.com/office/drawing/2014/main" id="{4F8A70A6-ECA6-6F7B-DE04-51137517E714}"/>
              </a:ext>
            </a:extLst>
          </p:cNvPr>
          <p:cNvSpPr txBox="1"/>
          <p:nvPr/>
        </p:nvSpPr>
        <p:spPr>
          <a:xfrm>
            <a:off x="9596910" y="2313930"/>
            <a:ext cx="17248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Positive saliency map</a:t>
            </a:r>
          </a:p>
        </p:txBody>
      </p:sp>
      <p:sp>
        <p:nvSpPr>
          <p:cNvPr id="72" name="CasellaDiTesto 71">
            <a:extLst>
              <a:ext uri="{FF2B5EF4-FFF2-40B4-BE49-F238E27FC236}">
                <a16:creationId xmlns:a16="http://schemas.microsoft.com/office/drawing/2014/main" id="{DE1C9046-085A-0E39-F66C-B3D67A325566}"/>
              </a:ext>
            </a:extLst>
          </p:cNvPr>
          <p:cNvSpPr txBox="1"/>
          <p:nvPr/>
        </p:nvSpPr>
        <p:spPr>
          <a:xfrm>
            <a:off x="9393234" y="4483875"/>
            <a:ext cx="20027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Grayscale guided backprop</a:t>
            </a:r>
          </a:p>
        </p:txBody>
      </p:sp>
      <p:sp>
        <p:nvSpPr>
          <p:cNvPr id="73" name="CasellaDiTesto 72">
            <a:extLst>
              <a:ext uri="{FF2B5EF4-FFF2-40B4-BE49-F238E27FC236}">
                <a16:creationId xmlns:a16="http://schemas.microsoft.com/office/drawing/2014/main" id="{83489E22-078A-89FB-ED97-66FFA4DC70B1}"/>
              </a:ext>
            </a:extLst>
          </p:cNvPr>
          <p:cNvSpPr txBox="1"/>
          <p:nvPr/>
        </p:nvSpPr>
        <p:spPr>
          <a:xfrm>
            <a:off x="9555345" y="6649494"/>
            <a:ext cx="17248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colored guided backprop</a:t>
            </a:r>
          </a:p>
        </p:txBody>
      </p:sp>
      <p:cxnSp>
        <p:nvCxnSpPr>
          <p:cNvPr id="74" name="Connettore diritto 73">
            <a:extLst>
              <a:ext uri="{FF2B5EF4-FFF2-40B4-BE49-F238E27FC236}">
                <a16:creationId xmlns:a16="http://schemas.microsoft.com/office/drawing/2014/main" id="{1FD99D36-84D7-78D8-25B8-042F56154B53}"/>
              </a:ext>
            </a:extLst>
          </p:cNvPr>
          <p:cNvCxnSpPr/>
          <p:nvPr/>
        </p:nvCxnSpPr>
        <p:spPr>
          <a:xfrm>
            <a:off x="11431037" y="53726"/>
            <a:ext cx="0" cy="6858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6" name="Immagine 75">
            <a:extLst>
              <a:ext uri="{FF2B5EF4-FFF2-40B4-BE49-F238E27FC236}">
                <a16:creationId xmlns:a16="http://schemas.microsoft.com/office/drawing/2014/main" id="{C4DCDEE2-65B4-0813-979A-A6836BEE7A4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9" t="55658" r="66837" b="1167"/>
          <a:stretch/>
        </p:blipFill>
        <p:spPr>
          <a:xfrm>
            <a:off x="9618869" y="575991"/>
            <a:ext cx="1702928" cy="1668551"/>
          </a:xfrm>
          <a:prstGeom prst="rect">
            <a:avLst/>
          </a:prstGeom>
        </p:spPr>
      </p:pic>
      <p:pic>
        <p:nvPicPr>
          <p:cNvPr id="79" name="Immagine 78">
            <a:extLst>
              <a:ext uri="{FF2B5EF4-FFF2-40B4-BE49-F238E27FC236}">
                <a16:creationId xmlns:a16="http://schemas.microsoft.com/office/drawing/2014/main" id="{CB534742-2B52-058C-6BA2-4C022303FD4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66" t="6825" b="50000"/>
          <a:stretch/>
        </p:blipFill>
        <p:spPr>
          <a:xfrm>
            <a:off x="9577304" y="2885630"/>
            <a:ext cx="1702928" cy="1668551"/>
          </a:xfrm>
          <a:prstGeom prst="rect">
            <a:avLst/>
          </a:prstGeom>
        </p:spPr>
      </p:pic>
      <p:pic>
        <p:nvPicPr>
          <p:cNvPr id="80" name="Immagine 79">
            <a:extLst>
              <a:ext uri="{FF2B5EF4-FFF2-40B4-BE49-F238E27FC236}">
                <a16:creationId xmlns:a16="http://schemas.microsoft.com/office/drawing/2014/main" id="{2E953EAE-966D-49C6-F955-C7CAD52FDEE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15" t="7497" r="33851" b="49328"/>
          <a:stretch/>
        </p:blipFill>
        <p:spPr>
          <a:xfrm>
            <a:off x="9596562" y="5055791"/>
            <a:ext cx="1702928" cy="1668551"/>
          </a:xfrm>
          <a:prstGeom prst="rect">
            <a:avLst/>
          </a:prstGeom>
        </p:spPr>
      </p:pic>
      <p:sp>
        <p:nvSpPr>
          <p:cNvPr id="81" name="CasellaDiTesto 80">
            <a:extLst>
              <a:ext uri="{FF2B5EF4-FFF2-40B4-BE49-F238E27FC236}">
                <a16:creationId xmlns:a16="http://schemas.microsoft.com/office/drawing/2014/main" id="{2F750F67-DDEF-3A57-0DC7-1E335CD3DA23}"/>
              </a:ext>
            </a:extLst>
          </p:cNvPr>
          <p:cNvSpPr txBox="1"/>
          <p:nvPr/>
        </p:nvSpPr>
        <p:spPr>
          <a:xfrm>
            <a:off x="11592543" y="-105509"/>
            <a:ext cx="1744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ScoreCam</a:t>
            </a:r>
            <a:endParaRPr lang="en-US" dirty="0"/>
          </a:p>
        </p:txBody>
      </p:sp>
      <p:sp>
        <p:nvSpPr>
          <p:cNvPr id="82" name="CasellaDiTesto 81">
            <a:extLst>
              <a:ext uri="{FF2B5EF4-FFF2-40B4-BE49-F238E27FC236}">
                <a16:creationId xmlns:a16="http://schemas.microsoft.com/office/drawing/2014/main" id="{E17E107F-4F43-5DA4-89ED-E5905F2AD964}"/>
              </a:ext>
            </a:extLst>
          </p:cNvPr>
          <p:cNvSpPr txBox="1"/>
          <p:nvPr/>
        </p:nvSpPr>
        <p:spPr>
          <a:xfrm>
            <a:off x="11578312" y="2334208"/>
            <a:ext cx="17248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Class activation heatmap</a:t>
            </a:r>
          </a:p>
        </p:txBody>
      </p:sp>
      <p:sp>
        <p:nvSpPr>
          <p:cNvPr id="83" name="CasellaDiTesto 82">
            <a:extLst>
              <a:ext uri="{FF2B5EF4-FFF2-40B4-BE49-F238E27FC236}">
                <a16:creationId xmlns:a16="http://schemas.microsoft.com/office/drawing/2014/main" id="{D9AFECF4-D225-15B3-D112-D1F8CA807E3F}"/>
              </a:ext>
            </a:extLst>
          </p:cNvPr>
          <p:cNvSpPr txBox="1"/>
          <p:nvPr/>
        </p:nvSpPr>
        <p:spPr>
          <a:xfrm>
            <a:off x="11536747" y="6669772"/>
            <a:ext cx="17248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Scorecam</a:t>
            </a:r>
            <a:r>
              <a:rPr lang="en-US" dirty="0"/>
              <a:t> on image</a:t>
            </a:r>
          </a:p>
        </p:txBody>
      </p:sp>
      <p:cxnSp>
        <p:nvCxnSpPr>
          <p:cNvPr id="84" name="Connettore diritto 83">
            <a:extLst>
              <a:ext uri="{FF2B5EF4-FFF2-40B4-BE49-F238E27FC236}">
                <a16:creationId xmlns:a16="http://schemas.microsoft.com/office/drawing/2014/main" id="{B981CC6A-F197-DA90-D1AE-820D8E7EB6A8}"/>
              </a:ext>
            </a:extLst>
          </p:cNvPr>
          <p:cNvCxnSpPr/>
          <p:nvPr/>
        </p:nvCxnSpPr>
        <p:spPr>
          <a:xfrm>
            <a:off x="13412439" y="74004"/>
            <a:ext cx="0" cy="6858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CasellaDiTesto 87">
            <a:extLst>
              <a:ext uri="{FF2B5EF4-FFF2-40B4-BE49-F238E27FC236}">
                <a16:creationId xmlns:a16="http://schemas.microsoft.com/office/drawing/2014/main" id="{5DCB0F44-2807-67B8-1527-3210F4C84521}"/>
              </a:ext>
            </a:extLst>
          </p:cNvPr>
          <p:cNvSpPr txBox="1"/>
          <p:nvPr/>
        </p:nvSpPr>
        <p:spPr>
          <a:xfrm>
            <a:off x="11285509" y="4483874"/>
            <a:ext cx="20027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Class activation map</a:t>
            </a:r>
          </a:p>
        </p:txBody>
      </p:sp>
      <p:pic>
        <p:nvPicPr>
          <p:cNvPr id="91" name="Immagine 90">
            <a:extLst>
              <a:ext uri="{FF2B5EF4-FFF2-40B4-BE49-F238E27FC236}">
                <a16:creationId xmlns:a16="http://schemas.microsoft.com/office/drawing/2014/main" id="{79180286-65E3-E484-09AC-BF8FADFD937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96" t="56922" r="58536" b="860"/>
          <a:stretch/>
        </p:blipFill>
        <p:spPr>
          <a:xfrm>
            <a:off x="11568690" y="2898134"/>
            <a:ext cx="1724887" cy="1646699"/>
          </a:xfrm>
          <a:prstGeom prst="rect">
            <a:avLst/>
          </a:prstGeom>
        </p:spPr>
      </p:pic>
      <p:pic>
        <p:nvPicPr>
          <p:cNvPr id="92" name="Immagine 91">
            <a:extLst>
              <a:ext uri="{FF2B5EF4-FFF2-40B4-BE49-F238E27FC236}">
                <a16:creationId xmlns:a16="http://schemas.microsoft.com/office/drawing/2014/main" id="{62F504F0-0C15-30BD-FB5C-E8A403BF90F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40" t="7093" b="50689"/>
          <a:stretch/>
        </p:blipFill>
        <p:spPr>
          <a:xfrm>
            <a:off x="11568690" y="535217"/>
            <a:ext cx="1724887" cy="1646699"/>
          </a:xfrm>
          <a:prstGeom prst="rect">
            <a:avLst/>
          </a:prstGeom>
        </p:spPr>
      </p:pic>
      <p:pic>
        <p:nvPicPr>
          <p:cNvPr id="93" name="Immagine 92">
            <a:extLst>
              <a:ext uri="{FF2B5EF4-FFF2-40B4-BE49-F238E27FC236}">
                <a16:creationId xmlns:a16="http://schemas.microsoft.com/office/drawing/2014/main" id="{38301A0F-B5C4-C51C-3FA7-3D9EE8B1929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163" t="56383" r="677" b="1399"/>
          <a:stretch/>
        </p:blipFill>
        <p:spPr>
          <a:xfrm>
            <a:off x="11523957" y="5023073"/>
            <a:ext cx="1724887" cy="1646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1733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938AD8C0-E0F0-4489-1490-B2AB0267560D}"/>
              </a:ext>
            </a:extLst>
          </p:cNvPr>
          <p:cNvSpPr/>
          <p:nvPr/>
        </p:nvSpPr>
        <p:spPr>
          <a:xfrm>
            <a:off x="685799" y="0"/>
            <a:ext cx="2268415" cy="75613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Attention based</a:t>
            </a: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529B98C2-C70E-7060-75E7-BE033FB5FE1D}"/>
              </a:ext>
            </a:extLst>
          </p:cNvPr>
          <p:cNvSpPr/>
          <p:nvPr/>
        </p:nvSpPr>
        <p:spPr>
          <a:xfrm>
            <a:off x="685799" y="2356339"/>
            <a:ext cx="2268415" cy="914400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Feature attribution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C8EF8ACA-776D-4E31-96A2-C2EE0C33A1A0}"/>
              </a:ext>
            </a:extLst>
          </p:cNvPr>
          <p:cNvSpPr/>
          <p:nvPr/>
        </p:nvSpPr>
        <p:spPr>
          <a:xfrm>
            <a:off x="685799" y="4583723"/>
            <a:ext cx="2268415" cy="91440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Example based</a:t>
            </a: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12AB8E3E-E38A-6461-DF10-50CBBDDE263A}"/>
              </a:ext>
            </a:extLst>
          </p:cNvPr>
          <p:cNvSpPr/>
          <p:nvPr/>
        </p:nvSpPr>
        <p:spPr>
          <a:xfrm>
            <a:off x="685799" y="6264570"/>
            <a:ext cx="2268415" cy="914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Natural language </a:t>
            </a: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A9B5FD29-6C60-966B-6759-707C039729FD}"/>
              </a:ext>
            </a:extLst>
          </p:cNvPr>
          <p:cNvSpPr/>
          <p:nvPr/>
        </p:nvSpPr>
        <p:spPr>
          <a:xfrm>
            <a:off x="4067906" y="-386859"/>
            <a:ext cx="2268415" cy="509954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Function based</a:t>
            </a: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905F665A-3356-C689-F685-56BB814BD13F}"/>
              </a:ext>
            </a:extLst>
          </p:cNvPr>
          <p:cNvSpPr/>
          <p:nvPr/>
        </p:nvSpPr>
        <p:spPr>
          <a:xfrm>
            <a:off x="4067905" y="369279"/>
            <a:ext cx="2268415" cy="509954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Visualization </a:t>
            </a:r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20321646-6476-6FD6-BF1C-4B5F2F3F3EAD}"/>
              </a:ext>
            </a:extLst>
          </p:cNvPr>
          <p:cNvSpPr/>
          <p:nvPr/>
        </p:nvSpPr>
        <p:spPr>
          <a:xfrm>
            <a:off x="4067907" y="1257301"/>
            <a:ext cx="2268415" cy="509954"/>
          </a:xfrm>
          <a:prstGeom prst="rect">
            <a:avLst/>
          </a:prstGeom>
          <a:solidFill>
            <a:schemeClr val="accent2">
              <a:lumMod val="75000"/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Perturbation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BF3DE9E4-F8CB-95B8-AF5A-ABC5D1B7F4C0}"/>
              </a:ext>
            </a:extLst>
          </p:cNvPr>
          <p:cNvSpPr/>
          <p:nvPr/>
        </p:nvSpPr>
        <p:spPr>
          <a:xfrm>
            <a:off x="4067906" y="2069124"/>
            <a:ext cx="2268415" cy="509954"/>
          </a:xfrm>
          <a:prstGeom prst="rect">
            <a:avLst/>
          </a:prstGeom>
          <a:solidFill>
            <a:schemeClr val="accent2">
              <a:lumMod val="75000"/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Gradient</a:t>
            </a:r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64DF7112-E848-986D-AB4D-5A091BC3DE78}"/>
              </a:ext>
            </a:extLst>
          </p:cNvPr>
          <p:cNvSpPr/>
          <p:nvPr/>
        </p:nvSpPr>
        <p:spPr>
          <a:xfrm>
            <a:off x="4067905" y="2793024"/>
            <a:ext cx="2268415" cy="509954"/>
          </a:xfrm>
          <a:prstGeom prst="rect">
            <a:avLst/>
          </a:prstGeom>
          <a:solidFill>
            <a:schemeClr val="accent2">
              <a:lumMod val="75000"/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Surrogate model</a:t>
            </a: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F240BF9B-188F-CCB2-4255-F20CF00B2C50}"/>
              </a:ext>
            </a:extLst>
          </p:cNvPr>
          <p:cNvSpPr/>
          <p:nvPr/>
        </p:nvSpPr>
        <p:spPr>
          <a:xfrm>
            <a:off x="4067905" y="3555024"/>
            <a:ext cx="2268415" cy="509954"/>
          </a:xfrm>
          <a:prstGeom prst="rect">
            <a:avLst/>
          </a:prstGeom>
          <a:solidFill>
            <a:schemeClr val="accent2">
              <a:lumMod val="75000"/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Decomposition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5D28B9DE-5A1E-CC4D-1237-3B3342F756F5}"/>
              </a:ext>
            </a:extLst>
          </p:cNvPr>
          <p:cNvSpPr/>
          <p:nvPr/>
        </p:nvSpPr>
        <p:spPr>
          <a:xfrm>
            <a:off x="4067905" y="4583722"/>
            <a:ext cx="2268415" cy="509954"/>
          </a:xfrm>
          <a:prstGeom prst="rect">
            <a:avLst/>
          </a:prstGeom>
          <a:solidFill>
            <a:schemeClr val="accent6">
              <a:lumMod val="75000"/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counterfactual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A8B82E6A-F7A6-6FF2-A390-A298B6C7ED41}"/>
              </a:ext>
            </a:extLst>
          </p:cNvPr>
          <p:cNvSpPr/>
          <p:nvPr/>
        </p:nvSpPr>
        <p:spPr>
          <a:xfrm>
            <a:off x="4067905" y="5345722"/>
            <a:ext cx="2268415" cy="509954"/>
          </a:xfrm>
          <a:prstGeom prst="rect">
            <a:avLst/>
          </a:prstGeom>
          <a:solidFill>
            <a:schemeClr val="accent6">
              <a:lumMod val="75000"/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Adversarial example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0825B0D7-DE63-1795-B95B-90691F1E9837}"/>
              </a:ext>
            </a:extLst>
          </p:cNvPr>
          <p:cNvSpPr txBox="1"/>
          <p:nvPr/>
        </p:nvSpPr>
        <p:spPr>
          <a:xfrm>
            <a:off x="7067060" y="1228646"/>
            <a:ext cx="6155830" cy="107721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1600" b="1" dirty="0"/>
              <a:t>Context</a:t>
            </a:r>
            <a:r>
              <a:rPr lang="en-US" sz="1600" dirty="0"/>
              <a:t>: In 1899, John Jacob Astor IV invested $100,000 for Tesla to further develop and produce a new lighting system. Instead, Tesla used the money to fund his </a:t>
            </a:r>
            <a:r>
              <a:rPr lang="en-US" sz="1600" dirty="0">
                <a:solidFill>
                  <a:srgbClr val="0070C0"/>
                </a:solidFill>
              </a:rPr>
              <a:t>Colorado Springs experiments</a:t>
            </a:r>
            <a:r>
              <a:rPr lang="en-US" sz="1600" dirty="0"/>
              <a:t>. </a:t>
            </a:r>
            <a:r>
              <a:rPr lang="en-US" sz="1600" b="1" dirty="0"/>
              <a:t>Original </a:t>
            </a:r>
            <a:r>
              <a:rPr lang="en-US" sz="1600" dirty="0"/>
              <a:t>What </a:t>
            </a:r>
            <a:r>
              <a:rPr lang="en-US" sz="1600" dirty="0">
                <a:solidFill>
                  <a:srgbClr val="C00000"/>
                </a:solidFill>
              </a:rPr>
              <a:t>did</a:t>
            </a:r>
            <a:r>
              <a:rPr lang="en-US" sz="1600" dirty="0"/>
              <a:t> Tesla spend Astor’s money on ? </a:t>
            </a:r>
            <a:r>
              <a:rPr lang="en-US" sz="1600" b="1" dirty="0"/>
              <a:t>Confidence </a:t>
            </a:r>
            <a:r>
              <a:rPr lang="en-US" sz="1600" dirty="0"/>
              <a:t>0.78 → 0.91</a:t>
            </a:r>
          </a:p>
        </p:txBody>
      </p:sp>
      <p:cxnSp>
        <p:nvCxnSpPr>
          <p:cNvPr id="21" name="Connettore 2 20">
            <a:extLst>
              <a:ext uri="{FF2B5EF4-FFF2-40B4-BE49-F238E27FC236}">
                <a16:creationId xmlns:a16="http://schemas.microsoft.com/office/drawing/2014/main" id="{26E2A7A7-4479-AC19-79CB-1BED6BBE9134}"/>
              </a:ext>
            </a:extLst>
          </p:cNvPr>
          <p:cNvCxnSpPr>
            <a:stCxn id="9" idx="3"/>
            <a:endCxn id="19" idx="1"/>
          </p:cNvCxnSpPr>
          <p:nvPr/>
        </p:nvCxnSpPr>
        <p:spPr>
          <a:xfrm>
            <a:off x="6336322" y="1512278"/>
            <a:ext cx="730738" cy="25497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Immagine 22">
            <a:extLst>
              <a:ext uri="{FF2B5EF4-FFF2-40B4-BE49-F238E27FC236}">
                <a16:creationId xmlns:a16="http://schemas.microsoft.com/office/drawing/2014/main" id="{50D75FBB-4F4D-A276-5744-F8F2997D02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3415" y="-709984"/>
            <a:ext cx="1912786" cy="1844200"/>
          </a:xfrm>
          <a:prstGeom prst="rect">
            <a:avLst/>
          </a:prstGeom>
        </p:spPr>
      </p:pic>
      <p:cxnSp>
        <p:nvCxnSpPr>
          <p:cNvPr id="24" name="Connettore 2 23">
            <a:extLst>
              <a:ext uri="{FF2B5EF4-FFF2-40B4-BE49-F238E27FC236}">
                <a16:creationId xmlns:a16="http://schemas.microsoft.com/office/drawing/2014/main" id="{535A3AA2-C52C-405B-415A-E4BFF1B171F6}"/>
              </a:ext>
            </a:extLst>
          </p:cNvPr>
          <p:cNvCxnSpPr>
            <a:cxnSpLocks/>
            <a:stCxn id="7" idx="3"/>
            <a:endCxn id="23" idx="1"/>
          </p:cNvCxnSpPr>
          <p:nvPr/>
        </p:nvCxnSpPr>
        <p:spPr>
          <a:xfrm flipV="1">
            <a:off x="6336320" y="212116"/>
            <a:ext cx="3257095" cy="41214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Immagine 27">
            <a:extLst>
              <a:ext uri="{FF2B5EF4-FFF2-40B4-BE49-F238E27FC236}">
                <a16:creationId xmlns:a16="http://schemas.microsoft.com/office/drawing/2014/main" id="{9C9F681E-99D7-B966-7844-3ECE64DD45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7060" y="3106387"/>
            <a:ext cx="5212532" cy="701101"/>
          </a:xfrm>
          <a:prstGeom prst="rect">
            <a:avLst/>
          </a:prstGeom>
        </p:spPr>
      </p:pic>
      <p:cxnSp>
        <p:nvCxnSpPr>
          <p:cNvPr id="29" name="Connettore 2 28">
            <a:extLst>
              <a:ext uri="{FF2B5EF4-FFF2-40B4-BE49-F238E27FC236}">
                <a16:creationId xmlns:a16="http://schemas.microsoft.com/office/drawing/2014/main" id="{3857B72E-1020-4AD9-B0F7-9254990C1E5B}"/>
              </a:ext>
            </a:extLst>
          </p:cNvPr>
          <p:cNvCxnSpPr>
            <a:cxnSpLocks/>
            <a:stCxn id="11" idx="3"/>
            <a:endCxn id="28" idx="1"/>
          </p:cNvCxnSpPr>
          <p:nvPr/>
        </p:nvCxnSpPr>
        <p:spPr>
          <a:xfrm>
            <a:off x="6336320" y="3048001"/>
            <a:ext cx="730740" cy="40893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D1EE00BB-6DF5-C44E-65D3-939AAE85801F}"/>
              </a:ext>
            </a:extLst>
          </p:cNvPr>
          <p:cNvSpPr txBox="1"/>
          <p:nvPr/>
        </p:nvSpPr>
        <p:spPr>
          <a:xfrm>
            <a:off x="6901960" y="6697494"/>
            <a:ext cx="6155830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600" b="1" dirty="0"/>
              <a:t>Question</a:t>
            </a:r>
            <a:r>
              <a:rPr lang="en-US" sz="1600" dirty="0"/>
              <a:t>: After getting drunk people couldn’t understand </a:t>
            </a:r>
            <a:r>
              <a:rPr lang="en-US" sz="1600" dirty="0" err="1"/>
              <a:t>him,it</a:t>
            </a:r>
            <a:r>
              <a:rPr lang="en-US" sz="1600" dirty="0"/>
              <a:t> was because of his what? </a:t>
            </a:r>
            <a:r>
              <a:rPr lang="en-US" sz="1600" b="1" dirty="0"/>
              <a:t>Choices</a:t>
            </a:r>
            <a:r>
              <a:rPr lang="en-US" sz="1600" dirty="0"/>
              <a:t>: lower standards, </a:t>
            </a:r>
            <a:r>
              <a:rPr lang="en-US" sz="1600" dirty="0">
                <a:solidFill>
                  <a:srgbClr val="0070C0"/>
                </a:solidFill>
              </a:rPr>
              <a:t>slurred speech</a:t>
            </a:r>
            <a:r>
              <a:rPr lang="en-US" sz="1600" dirty="0"/>
              <a:t>, or falling down </a:t>
            </a:r>
            <a:r>
              <a:rPr lang="en-US" sz="1600" b="1" dirty="0"/>
              <a:t>Explanation</a:t>
            </a:r>
            <a:r>
              <a:rPr lang="en-US" sz="1600" dirty="0"/>
              <a:t>: People who are drunk have difficulty speaking.</a:t>
            </a:r>
          </a:p>
        </p:txBody>
      </p:sp>
      <p:cxnSp>
        <p:nvCxnSpPr>
          <p:cNvPr id="36" name="Connettore 2 35">
            <a:extLst>
              <a:ext uri="{FF2B5EF4-FFF2-40B4-BE49-F238E27FC236}">
                <a16:creationId xmlns:a16="http://schemas.microsoft.com/office/drawing/2014/main" id="{4FB683C6-D0F6-FD95-88B4-5315CD894877}"/>
              </a:ext>
            </a:extLst>
          </p:cNvPr>
          <p:cNvCxnSpPr>
            <a:cxnSpLocks/>
            <a:stCxn id="5" idx="3"/>
            <a:endCxn id="35" idx="1"/>
          </p:cNvCxnSpPr>
          <p:nvPr/>
        </p:nvCxnSpPr>
        <p:spPr>
          <a:xfrm>
            <a:off x="2954214" y="6721770"/>
            <a:ext cx="3947746" cy="39122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CasellaDiTesto 39">
            <a:extLst>
              <a:ext uri="{FF2B5EF4-FFF2-40B4-BE49-F238E27FC236}">
                <a16:creationId xmlns:a16="http://schemas.microsoft.com/office/drawing/2014/main" id="{82849A10-BBD3-20E2-3FA7-31A81FDEDD8D}"/>
              </a:ext>
            </a:extLst>
          </p:cNvPr>
          <p:cNvSpPr txBox="1"/>
          <p:nvPr/>
        </p:nvSpPr>
        <p:spPr>
          <a:xfrm>
            <a:off x="7067060" y="4744248"/>
            <a:ext cx="6155830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600" b="1" dirty="0"/>
              <a:t>Original text: </a:t>
            </a:r>
            <a:r>
              <a:rPr lang="en-US" sz="1600" dirty="0"/>
              <a:t>The product is amazing (</a:t>
            </a:r>
            <a:r>
              <a:rPr lang="en-US" sz="1600" dirty="0">
                <a:solidFill>
                  <a:srgbClr val="0070C0"/>
                </a:solidFill>
              </a:rPr>
              <a:t>positive</a:t>
            </a:r>
            <a:r>
              <a:rPr lang="en-US" sz="1600" dirty="0"/>
              <a:t>)</a:t>
            </a:r>
          </a:p>
          <a:p>
            <a:r>
              <a:rPr lang="en-US" sz="1600" b="1" dirty="0"/>
              <a:t>Contradiction: </a:t>
            </a:r>
            <a:r>
              <a:rPr lang="en-US" sz="1600" dirty="0"/>
              <a:t>The product is not good (</a:t>
            </a:r>
            <a:r>
              <a:rPr lang="en-US" sz="1600" dirty="0">
                <a:solidFill>
                  <a:srgbClr val="C00000"/>
                </a:solidFill>
              </a:rPr>
              <a:t>negative</a:t>
            </a:r>
            <a:r>
              <a:rPr lang="en-US" sz="1600" dirty="0"/>
              <a:t>)</a:t>
            </a:r>
          </a:p>
        </p:txBody>
      </p:sp>
      <p:cxnSp>
        <p:nvCxnSpPr>
          <p:cNvPr id="41" name="Connettore 2 40">
            <a:extLst>
              <a:ext uri="{FF2B5EF4-FFF2-40B4-BE49-F238E27FC236}">
                <a16:creationId xmlns:a16="http://schemas.microsoft.com/office/drawing/2014/main" id="{23762CF9-9547-7C64-A6BE-D02F34A11B28}"/>
              </a:ext>
            </a:extLst>
          </p:cNvPr>
          <p:cNvCxnSpPr>
            <a:cxnSpLocks/>
            <a:stCxn id="13" idx="3"/>
            <a:endCxn id="40" idx="1"/>
          </p:cNvCxnSpPr>
          <p:nvPr/>
        </p:nvCxnSpPr>
        <p:spPr>
          <a:xfrm>
            <a:off x="6336320" y="4838699"/>
            <a:ext cx="730740" cy="19793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CasellaDiTesto 44">
            <a:extLst>
              <a:ext uri="{FF2B5EF4-FFF2-40B4-BE49-F238E27FC236}">
                <a16:creationId xmlns:a16="http://schemas.microsoft.com/office/drawing/2014/main" id="{8DD700FB-32C1-A49F-0908-9DF1CEE4FE51}"/>
              </a:ext>
            </a:extLst>
          </p:cNvPr>
          <p:cNvSpPr txBox="1"/>
          <p:nvPr/>
        </p:nvSpPr>
        <p:spPr>
          <a:xfrm>
            <a:off x="7067060" y="5517884"/>
            <a:ext cx="6155830" cy="10772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600" b="1" dirty="0"/>
              <a:t>Original text: </a:t>
            </a:r>
            <a:r>
              <a:rPr lang="en-US" sz="1600" dirty="0"/>
              <a:t>The characters, cast in impossibly contrived situations, are totally estranged from reality. (</a:t>
            </a:r>
            <a:r>
              <a:rPr lang="en-US" sz="1600" dirty="0">
                <a:solidFill>
                  <a:srgbClr val="0070C0"/>
                </a:solidFill>
              </a:rPr>
              <a:t>positive</a:t>
            </a:r>
            <a:r>
              <a:rPr lang="en-US" sz="1600" dirty="0"/>
              <a:t>)</a:t>
            </a:r>
          </a:p>
          <a:p>
            <a:r>
              <a:rPr lang="en-US" sz="1600" b="1" dirty="0"/>
              <a:t>Attack:  </a:t>
            </a:r>
            <a:r>
              <a:rPr lang="en-US" sz="1600" dirty="0"/>
              <a:t>The characters, cast in impossibly </a:t>
            </a:r>
            <a:r>
              <a:rPr lang="en-US" sz="1600" dirty="0">
                <a:solidFill>
                  <a:srgbClr val="C00000"/>
                </a:solidFill>
              </a:rPr>
              <a:t>engineered circumstances</a:t>
            </a:r>
            <a:r>
              <a:rPr lang="en-US" sz="1600" dirty="0"/>
              <a:t>, are </a:t>
            </a:r>
            <a:r>
              <a:rPr lang="en-US" sz="1600" dirty="0">
                <a:solidFill>
                  <a:srgbClr val="C00000"/>
                </a:solidFill>
              </a:rPr>
              <a:t>fully</a:t>
            </a:r>
            <a:r>
              <a:rPr lang="en-US" sz="1600" dirty="0"/>
              <a:t> estranged from reality. (</a:t>
            </a:r>
            <a:r>
              <a:rPr lang="en-US" sz="1600" dirty="0">
                <a:solidFill>
                  <a:srgbClr val="C00000"/>
                </a:solidFill>
              </a:rPr>
              <a:t>negative</a:t>
            </a:r>
            <a:r>
              <a:rPr lang="en-US" sz="1600" dirty="0"/>
              <a:t>)</a:t>
            </a:r>
          </a:p>
        </p:txBody>
      </p:sp>
      <p:cxnSp>
        <p:nvCxnSpPr>
          <p:cNvPr id="46" name="Connettore 2 45">
            <a:extLst>
              <a:ext uri="{FF2B5EF4-FFF2-40B4-BE49-F238E27FC236}">
                <a16:creationId xmlns:a16="http://schemas.microsoft.com/office/drawing/2014/main" id="{50652EBC-9AF7-DF55-8068-8DCB3A03AA15}"/>
              </a:ext>
            </a:extLst>
          </p:cNvPr>
          <p:cNvCxnSpPr>
            <a:cxnSpLocks/>
            <a:stCxn id="14" idx="3"/>
            <a:endCxn id="45" idx="1"/>
          </p:cNvCxnSpPr>
          <p:nvPr/>
        </p:nvCxnSpPr>
        <p:spPr>
          <a:xfrm>
            <a:off x="6336320" y="5600699"/>
            <a:ext cx="730740" cy="45579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Immagine 49">
            <a:extLst>
              <a:ext uri="{FF2B5EF4-FFF2-40B4-BE49-F238E27FC236}">
                <a16:creationId xmlns:a16="http://schemas.microsoft.com/office/drawing/2014/main" id="{915CF26C-BCAF-13F3-DEE4-AD709B43B7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6460" y="-2549886"/>
            <a:ext cx="1638442" cy="2659610"/>
          </a:xfrm>
          <a:prstGeom prst="rect">
            <a:avLst/>
          </a:prstGeom>
        </p:spPr>
      </p:pic>
      <p:cxnSp>
        <p:nvCxnSpPr>
          <p:cNvPr id="52" name="Connettore 2 51">
            <a:extLst>
              <a:ext uri="{FF2B5EF4-FFF2-40B4-BE49-F238E27FC236}">
                <a16:creationId xmlns:a16="http://schemas.microsoft.com/office/drawing/2014/main" id="{6175940A-A082-2AEB-61F9-99A057D41AFD}"/>
              </a:ext>
            </a:extLst>
          </p:cNvPr>
          <p:cNvCxnSpPr>
            <a:cxnSpLocks/>
            <a:stCxn id="6" idx="3"/>
            <a:endCxn id="50" idx="1"/>
          </p:cNvCxnSpPr>
          <p:nvPr/>
        </p:nvCxnSpPr>
        <p:spPr>
          <a:xfrm flipV="1">
            <a:off x="6336321" y="-1220081"/>
            <a:ext cx="1010139" cy="108819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CasellaDiTesto 60">
            <a:extLst>
              <a:ext uri="{FF2B5EF4-FFF2-40B4-BE49-F238E27FC236}">
                <a16:creationId xmlns:a16="http://schemas.microsoft.com/office/drawing/2014/main" id="{6158FB79-B24E-0176-85E1-E97BF1A2BE6C}"/>
              </a:ext>
            </a:extLst>
          </p:cNvPr>
          <p:cNvSpPr txBox="1"/>
          <p:nvPr/>
        </p:nvSpPr>
        <p:spPr>
          <a:xfrm>
            <a:off x="7067060" y="2449871"/>
            <a:ext cx="6629400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600" b="1" dirty="0"/>
              <a:t>Sentence: </a:t>
            </a:r>
            <a:r>
              <a:rPr lang="en-US" sz="1600" dirty="0"/>
              <a:t>a </a:t>
            </a:r>
            <a:r>
              <a:rPr lang="en-US" sz="1600" b="1" u="sng" dirty="0"/>
              <a:t>well-made</a:t>
            </a:r>
            <a:r>
              <a:rPr lang="en-US" sz="1600" dirty="0"/>
              <a:t> and often </a:t>
            </a:r>
            <a:r>
              <a:rPr lang="en-US" sz="1600" b="1" dirty="0"/>
              <a:t>lovely</a:t>
            </a:r>
            <a:r>
              <a:rPr lang="en-US" sz="1600" dirty="0"/>
              <a:t> depiction of the mysteries of friendship</a:t>
            </a:r>
          </a:p>
        </p:txBody>
      </p:sp>
      <p:cxnSp>
        <p:nvCxnSpPr>
          <p:cNvPr id="62" name="Connettore 2 61">
            <a:extLst>
              <a:ext uri="{FF2B5EF4-FFF2-40B4-BE49-F238E27FC236}">
                <a16:creationId xmlns:a16="http://schemas.microsoft.com/office/drawing/2014/main" id="{29BD74E1-B1BC-6934-5209-726FAC48C843}"/>
              </a:ext>
            </a:extLst>
          </p:cNvPr>
          <p:cNvCxnSpPr>
            <a:cxnSpLocks/>
            <a:stCxn id="10" idx="3"/>
            <a:endCxn id="61" idx="1"/>
          </p:cNvCxnSpPr>
          <p:nvPr/>
        </p:nvCxnSpPr>
        <p:spPr>
          <a:xfrm>
            <a:off x="6336321" y="2324101"/>
            <a:ext cx="730739" cy="41815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6" name="Immagine 65">
            <a:extLst>
              <a:ext uri="{FF2B5EF4-FFF2-40B4-BE49-F238E27FC236}">
                <a16:creationId xmlns:a16="http://schemas.microsoft.com/office/drawing/2014/main" id="{6EBE4E21-168C-E6D8-FB7C-7C0A32C65C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64867" y="3816313"/>
            <a:ext cx="3071126" cy="823031"/>
          </a:xfrm>
          <a:prstGeom prst="rect">
            <a:avLst/>
          </a:prstGeom>
        </p:spPr>
      </p:pic>
      <p:cxnSp>
        <p:nvCxnSpPr>
          <p:cNvPr id="67" name="Connettore 2 66">
            <a:extLst>
              <a:ext uri="{FF2B5EF4-FFF2-40B4-BE49-F238E27FC236}">
                <a16:creationId xmlns:a16="http://schemas.microsoft.com/office/drawing/2014/main" id="{2F021F4B-CF7B-B380-1819-02A93853F861}"/>
              </a:ext>
            </a:extLst>
          </p:cNvPr>
          <p:cNvCxnSpPr>
            <a:cxnSpLocks/>
            <a:stCxn id="12" idx="3"/>
            <a:endCxn id="66" idx="1"/>
          </p:cNvCxnSpPr>
          <p:nvPr/>
        </p:nvCxnSpPr>
        <p:spPr>
          <a:xfrm>
            <a:off x="6336320" y="3810001"/>
            <a:ext cx="1628547" cy="41782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CasellaDiTesto 69">
            <a:extLst>
              <a:ext uri="{FF2B5EF4-FFF2-40B4-BE49-F238E27FC236}">
                <a16:creationId xmlns:a16="http://schemas.microsoft.com/office/drawing/2014/main" id="{99A777C6-C420-50E3-41ED-8677749738BB}"/>
              </a:ext>
            </a:extLst>
          </p:cNvPr>
          <p:cNvSpPr txBox="1"/>
          <p:nvPr/>
        </p:nvSpPr>
        <p:spPr>
          <a:xfrm>
            <a:off x="3352800" y="-386859"/>
            <a:ext cx="41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A)</a:t>
            </a:r>
          </a:p>
        </p:txBody>
      </p:sp>
      <p:sp>
        <p:nvSpPr>
          <p:cNvPr id="71" name="CasellaDiTesto 70">
            <a:extLst>
              <a:ext uri="{FF2B5EF4-FFF2-40B4-BE49-F238E27FC236}">
                <a16:creationId xmlns:a16="http://schemas.microsoft.com/office/drawing/2014/main" id="{97942C57-4B65-08E0-1257-ECA19A7CA5AF}"/>
              </a:ext>
            </a:extLst>
          </p:cNvPr>
          <p:cNvSpPr txBox="1"/>
          <p:nvPr/>
        </p:nvSpPr>
        <p:spPr>
          <a:xfrm>
            <a:off x="3358659" y="374227"/>
            <a:ext cx="41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B)</a:t>
            </a:r>
          </a:p>
        </p:txBody>
      </p:sp>
      <p:sp>
        <p:nvSpPr>
          <p:cNvPr id="72" name="CasellaDiTesto 71">
            <a:extLst>
              <a:ext uri="{FF2B5EF4-FFF2-40B4-BE49-F238E27FC236}">
                <a16:creationId xmlns:a16="http://schemas.microsoft.com/office/drawing/2014/main" id="{55668581-D9C9-1DB7-96C9-1D558BF422B4}"/>
              </a:ext>
            </a:extLst>
          </p:cNvPr>
          <p:cNvSpPr txBox="1"/>
          <p:nvPr/>
        </p:nvSpPr>
        <p:spPr>
          <a:xfrm>
            <a:off x="3355227" y="1335569"/>
            <a:ext cx="41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C)</a:t>
            </a:r>
          </a:p>
        </p:txBody>
      </p:sp>
      <p:sp>
        <p:nvSpPr>
          <p:cNvPr id="73" name="CasellaDiTesto 72">
            <a:extLst>
              <a:ext uri="{FF2B5EF4-FFF2-40B4-BE49-F238E27FC236}">
                <a16:creationId xmlns:a16="http://schemas.microsoft.com/office/drawing/2014/main" id="{4D2BD0DE-B99B-EF2A-9FB7-56B1A8ADF0FE}"/>
              </a:ext>
            </a:extLst>
          </p:cNvPr>
          <p:cNvSpPr txBox="1"/>
          <p:nvPr/>
        </p:nvSpPr>
        <p:spPr>
          <a:xfrm>
            <a:off x="3361086" y="2096655"/>
            <a:ext cx="41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D)</a:t>
            </a:r>
          </a:p>
        </p:txBody>
      </p:sp>
      <p:sp>
        <p:nvSpPr>
          <p:cNvPr id="74" name="CasellaDiTesto 73">
            <a:extLst>
              <a:ext uri="{FF2B5EF4-FFF2-40B4-BE49-F238E27FC236}">
                <a16:creationId xmlns:a16="http://schemas.microsoft.com/office/drawing/2014/main" id="{53EC074A-7CC5-4187-12B2-99D166ED1297}"/>
              </a:ext>
            </a:extLst>
          </p:cNvPr>
          <p:cNvSpPr txBox="1"/>
          <p:nvPr/>
        </p:nvSpPr>
        <p:spPr>
          <a:xfrm>
            <a:off x="3355227" y="2870561"/>
            <a:ext cx="41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E)</a:t>
            </a:r>
          </a:p>
        </p:txBody>
      </p:sp>
      <p:sp>
        <p:nvSpPr>
          <p:cNvPr id="75" name="CasellaDiTesto 74">
            <a:extLst>
              <a:ext uri="{FF2B5EF4-FFF2-40B4-BE49-F238E27FC236}">
                <a16:creationId xmlns:a16="http://schemas.microsoft.com/office/drawing/2014/main" id="{3565B377-ABAA-D848-7B6A-CCDE1012E99A}"/>
              </a:ext>
            </a:extLst>
          </p:cNvPr>
          <p:cNvSpPr txBox="1"/>
          <p:nvPr/>
        </p:nvSpPr>
        <p:spPr>
          <a:xfrm>
            <a:off x="3361086" y="3631647"/>
            <a:ext cx="41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F)</a:t>
            </a:r>
          </a:p>
        </p:txBody>
      </p:sp>
      <p:sp>
        <p:nvSpPr>
          <p:cNvPr id="76" name="CasellaDiTesto 75">
            <a:extLst>
              <a:ext uri="{FF2B5EF4-FFF2-40B4-BE49-F238E27FC236}">
                <a16:creationId xmlns:a16="http://schemas.microsoft.com/office/drawing/2014/main" id="{AEDE28E9-FF8F-4A69-2878-3542997304A8}"/>
              </a:ext>
            </a:extLst>
          </p:cNvPr>
          <p:cNvSpPr txBox="1"/>
          <p:nvPr/>
        </p:nvSpPr>
        <p:spPr>
          <a:xfrm>
            <a:off x="3355227" y="4590471"/>
            <a:ext cx="41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G)</a:t>
            </a:r>
          </a:p>
        </p:txBody>
      </p:sp>
      <p:sp>
        <p:nvSpPr>
          <p:cNvPr id="77" name="CasellaDiTesto 76">
            <a:extLst>
              <a:ext uri="{FF2B5EF4-FFF2-40B4-BE49-F238E27FC236}">
                <a16:creationId xmlns:a16="http://schemas.microsoft.com/office/drawing/2014/main" id="{32F1ACA9-AB26-B51C-269E-1B2F4A34F4EA}"/>
              </a:ext>
            </a:extLst>
          </p:cNvPr>
          <p:cNvSpPr txBox="1"/>
          <p:nvPr/>
        </p:nvSpPr>
        <p:spPr>
          <a:xfrm>
            <a:off x="3361086" y="5351557"/>
            <a:ext cx="41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H)</a:t>
            </a:r>
          </a:p>
        </p:txBody>
      </p:sp>
      <p:sp>
        <p:nvSpPr>
          <p:cNvPr id="78" name="CasellaDiTesto 77">
            <a:extLst>
              <a:ext uri="{FF2B5EF4-FFF2-40B4-BE49-F238E27FC236}">
                <a16:creationId xmlns:a16="http://schemas.microsoft.com/office/drawing/2014/main" id="{03E310BC-F464-A6F6-5D0E-BD16F911B55E}"/>
              </a:ext>
            </a:extLst>
          </p:cNvPr>
          <p:cNvSpPr txBox="1"/>
          <p:nvPr/>
        </p:nvSpPr>
        <p:spPr>
          <a:xfrm>
            <a:off x="3361086" y="6210145"/>
            <a:ext cx="41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I)</a:t>
            </a:r>
          </a:p>
        </p:txBody>
      </p:sp>
    </p:spTree>
    <p:extLst>
      <p:ext uri="{BB962C8B-B14F-4D97-AF65-F5344CB8AC3E}">
        <p14:creationId xmlns:p14="http://schemas.microsoft.com/office/powerpoint/2010/main" val="18319320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e 2">
            <a:extLst>
              <a:ext uri="{FF2B5EF4-FFF2-40B4-BE49-F238E27FC236}">
                <a16:creationId xmlns:a16="http://schemas.microsoft.com/office/drawing/2014/main" id="{6C1FB64F-08F9-21B1-C5A4-DF0A1C1E71A1}"/>
              </a:ext>
            </a:extLst>
          </p:cNvPr>
          <p:cNvSpPr/>
          <p:nvPr/>
        </p:nvSpPr>
        <p:spPr>
          <a:xfrm>
            <a:off x="1189349" y="494508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e 3">
            <a:extLst>
              <a:ext uri="{FF2B5EF4-FFF2-40B4-BE49-F238E27FC236}">
                <a16:creationId xmlns:a16="http://schemas.microsoft.com/office/drawing/2014/main" id="{ADC8A520-F375-4243-91D3-75B28151EADD}"/>
              </a:ext>
            </a:extLst>
          </p:cNvPr>
          <p:cNvSpPr/>
          <p:nvPr/>
        </p:nvSpPr>
        <p:spPr>
          <a:xfrm>
            <a:off x="526701" y="1022046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e 4">
            <a:extLst>
              <a:ext uri="{FF2B5EF4-FFF2-40B4-BE49-F238E27FC236}">
                <a16:creationId xmlns:a16="http://schemas.microsoft.com/office/drawing/2014/main" id="{EF4F29C0-7E54-374A-7E9B-46B5EB910047}"/>
              </a:ext>
            </a:extLst>
          </p:cNvPr>
          <p:cNvSpPr/>
          <p:nvPr/>
        </p:nvSpPr>
        <p:spPr>
          <a:xfrm>
            <a:off x="1060288" y="1665204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180C44F0-09FB-9C7C-693E-5C535840A347}"/>
              </a:ext>
            </a:extLst>
          </p:cNvPr>
          <p:cNvSpPr/>
          <p:nvPr/>
        </p:nvSpPr>
        <p:spPr>
          <a:xfrm>
            <a:off x="2231570" y="298180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e 6">
            <a:extLst>
              <a:ext uri="{FF2B5EF4-FFF2-40B4-BE49-F238E27FC236}">
                <a16:creationId xmlns:a16="http://schemas.microsoft.com/office/drawing/2014/main" id="{0E8E6CCE-B96B-0A75-0FA6-B7E8FB1643A7}"/>
              </a:ext>
            </a:extLst>
          </p:cNvPr>
          <p:cNvSpPr/>
          <p:nvPr/>
        </p:nvSpPr>
        <p:spPr>
          <a:xfrm>
            <a:off x="2015905" y="1041880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e 7">
            <a:extLst>
              <a:ext uri="{FF2B5EF4-FFF2-40B4-BE49-F238E27FC236}">
                <a16:creationId xmlns:a16="http://schemas.microsoft.com/office/drawing/2014/main" id="{76798B5A-2BEA-F442-304B-09B97BE4DD43}"/>
              </a:ext>
            </a:extLst>
          </p:cNvPr>
          <p:cNvSpPr/>
          <p:nvPr/>
        </p:nvSpPr>
        <p:spPr>
          <a:xfrm>
            <a:off x="2187609" y="1688197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896B7466-E7ED-48F4-FE76-CBDDF3B9726C}"/>
              </a:ext>
            </a:extLst>
          </p:cNvPr>
          <p:cNvSpPr/>
          <p:nvPr/>
        </p:nvSpPr>
        <p:spPr>
          <a:xfrm>
            <a:off x="2987535" y="1031963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F40B65F1-83D7-635C-06C8-9A86C8BD1B89}"/>
              </a:ext>
            </a:extLst>
          </p:cNvPr>
          <p:cNvCxnSpPr>
            <a:stCxn id="3" idx="6"/>
            <a:endCxn id="6" idx="2"/>
          </p:cNvCxnSpPr>
          <p:nvPr/>
        </p:nvCxnSpPr>
        <p:spPr>
          <a:xfrm flipV="1">
            <a:off x="1611379" y="509196"/>
            <a:ext cx="620191" cy="19632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5F495622-F6AD-4667-32CB-D40D19AFCA11}"/>
              </a:ext>
            </a:extLst>
          </p:cNvPr>
          <p:cNvCxnSpPr>
            <a:cxnSpLocks/>
            <a:stCxn id="3" idx="6"/>
            <a:endCxn id="7" idx="2"/>
          </p:cNvCxnSpPr>
          <p:nvPr/>
        </p:nvCxnSpPr>
        <p:spPr>
          <a:xfrm>
            <a:off x="1611379" y="705524"/>
            <a:ext cx="404526" cy="5473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ttore diritto 12">
            <a:extLst>
              <a:ext uri="{FF2B5EF4-FFF2-40B4-BE49-F238E27FC236}">
                <a16:creationId xmlns:a16="http://schemas.microsoft.com/office/drawing/2014/main" id="{CA0011CD-BF52-31A6-8341-5F9651626AF5}"/>
              </a:ext>
            </a:extLst>
          </p:cNvPr>
          <p:cNvCxnSpPr>
            <a:cxnSpLocks/>
            <a:stCxn id="4" idx="6"/>
            <a:endCxn id="7" idx="2"/>
          </p:cNvCxnSpPr>
          <p:nvPr/>
        </p:nvCxnSpPr>
        <p:spPr>
          <a:xfrm>
            <a:off x="948731" y="1233062"/>
            <a:ext cx="1067174" cy="1983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ttore diritto 14">
            <a:extLst>
              <a:ext uri="{FF2B5EF4-FFF2-40B4-BE49-F238E27FC236}">
                <a16:creationId xmlns:a16="http://schemas.microsoft.com/office/drawing/2014/main" id="{CEAFF4BD-8BBD-E5D5-3188-FA40FE666E76}"/>
              </a:ext>
            </a:extLst>
          </p:cNvPr>
          <p:cNvCxnSpPr>
            <a:cxnSpLocks/>
            <a:stCxn id="4" idx="6"/>
            <a:endCxn id="8" idx="2"/>
          </p:cNvCxnSpPr>
          <p:nvPr/>
        </p:nvCxnSpPr>
        <p:spPr>
          <a:xfrm>
            <a:off x="948731" y="1233062"/>
            <a:ext cx="1238878" cy="66615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ttore diritto 16">
            <a:extLst>
              <a:ext uri="{FF2B5EF4-FFF2-40B4-BE49-F238E27FC236}">
                <a16:creationId xmlns:a16="http://schemas.microsoft.com/office/drawing/2014/main" id="{A75C8BC1-5800-7C5D-A5B5-55046BCB3E29}"/>
              </a:ext>
            </a:extLst>
          </p:cNvPr>
          <p:cNvCxnSpPr>
            <a:cxnSpLocks/>
            <a:stCxn id="5" idx="6"/>
            <a:endCxn id="7" idx="2"/>
          </p:cNvCxnSpPr>
          <p:nvPr/>
        </p:nvCxnSpPr>
        <p:spPr>
          <a:xfrm flipV="1">
            <a:off x="1482318" y="1252896"/>
            <a:ext cx="533587" cy="62332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ttore diritto 17">
            <a:extLst>
              <a:ext uri="{FF2B5EF4-FFF2-40B4-BE49-F238E27FC236}">
                <a16:creationId xmlns:a16="http://schemas.microsoft.com/office/drawing/2014/main" id="{EC0B95B4-266B-738B-69C9-E5B8B3AB5F02}"/>
              </a:ext>
            </a:extLst>
          </p:cNvPr>
          <p:cNvCxnSpPr>
            <a:cxnSpLocks/>
            <a:stCxn id="5" idx="6"/>
            <a:endCxn id="8" idx="2"/>
          </p:cNvCxnSpPr>
          <p:nvPr/>
        </p:nvCxnSpPr>
        <p:spPr>
          <a:xfrm>
            <a:off x="1482318" y="1876220"/>
            <a:ext cx="705291" cy="2299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ttore diritto 18">
            <a:extLst>
              <a:ext uri="{FF2B5EF4-FFF2-40B4-BE49-F238E27FC236}">
                <a16:creationId xmlns:a16="http://schemas.microsoft.com/office/drawing/2014/main" id="{C64E089E-072B-B550-1FE2-22BD1FE79624}"/>
              </a:ext>
            </a:extLst>
          </p:cNvPr>
          <p:cNvCxnSpPr>
            <a:cxnSpLocks/>
            <a:stCxn id="6" idx="6"/>
            <a:endCxn id="9" idx="2"/>
          </p:cNvCxnSpPr>
          <p:nvPr/>
        </p:nvCxnSpPr>
        <p:spPr>
          <a:xfrm>
            <a:off x="2653600" y="509196"/>
            <a:ext cx="333935" cy="73378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diritto 19">
            <a:extLst>
              <a:ext uri="{FF2B5EF4-FFF2-40B4-BE49-F238E27FC236}">
                <a16:creationId xmlns:a16="http://schemas.microsoft.com/office/drawing/2014/main" id="{255C0479-DA4E-C342-D3FC-9853ED9D6433}"/>
              </a:ext>
            </a:extLst>
          </p:cNvPr>
          <p:cNvCxnSpPr>
            <a:cxnSpLocks/>
            <a:stCxn id="7" idx="6"/>
            <a:endCxn id="9" idx="2"/>
          </p:cNvCxnSpPr>
          <p:nvPr/>
        </p:nvCxnSpPr>
        <p:spPr>
          <a:xfrm flipV="1">
            <a:off x="2437935" y="1242979"/>
            <a:ext cx="549600" cy="99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ttore diritto 20">
            <a:extLst>
              <a:ext uri="{FF2B5EF4-FFF2-40B4-BE49-F238E27FC236}">
                <a16:creationId xmlns:a16="http://schemas.microsoft.com/office/drawing/2014/main" id="{5E3E7BBA-5F13-5B76-6146-ED537083575B}"/>
              </a:ext>
            </a:extLst>
          </p:cNvPr>
          <p:cNvCxnSpPr>
            <a:cxnSpLocks/>
            <a:stCxn id="8" idx="6"/>
            <a:endCxn id="9" idx="2"/>
          </p:cNvCxnSpPr>
          <p:nvPr/>
        </p:nvCxnSpPr>
        <p:spPr>
          <a:xfrm flipV="1">
            <a:off x="2609639" y="1242979"/>
            <a:ext cx="377896" cy="65623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Ovale 56">
            <a:extLst>
              <a:ext uri="{FF2B5EF4-FFF2-40B4-BE49-F238E27FC236}">
                <a16:creationId xmlns:a16="http://schemas.microsoft.com/office/drawing/2014/main" id="{E801182C-A80F-2F95-ADEE-58C5FFB9FF58}"/>
              </a:ext>
            </a:extLst>
          </p:cNvPr>
          <p:cNvSpPr/>
          <p:nvPr/>
        </p:nvSpPr>
        <p:spPr>
          <a:xfrm>
            <a:off x="5093942" y="561730"/>
            <a:ext cx="422030" cy="42203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riangolo isoscele 57">
            <a:extLst>
              <a:ext uri="{FF2B5EF4-FFF2-40B4-BE49-F238E27FC236}">
                <a16:creationId xmlns:a16="http://schemas.microsoft.com/office/drawing/2014/main" id="{59AD55E7-00E7-ABD5-12F8-6EE838D20853}"/>
              </a:ext>
            </a:extLst>
          </p:cNvPr>
          <p:cNvSpPr/>
          <p:nvPr/>
        </p:nvSpPr>
        <p:spPr>
          <a:xfrm>
            <a:off x="4431294" y="1089268"/>
            <a:ext cx="422030" cy="422031"/>
          </a:xfrm>
          <a:prstGeom prst="triangl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e 58">
            <a:extLst>
              <a:ext uri="{FF2B5EF4-FFF2-40B4-BE49-F238E27FC236}">
                <a16:creationId xmlns:a16="http://schemas.microsoft.com/office/drawing/2014/main" id="{AD9C7A92-2EEB-B99A-01A0-55AC122CA48C}"/>
              </a:ext>
            </a:extLst>
          </p:cNvPr>
          <p:cNvSpPr/>
          <p:nvPr/>
        </p:nvSpPr>
        <p:spPr>
          <a:xfrm>
            <a:off x="4964881" y="1732426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e 59">
            <a:extLst>
              <a:ext uri="{FF2B5EF4-FFF2-40B4-BE49-F238E27FC236}">
                <a16:creationId xmlns:a16="http://schemas.microsoft.com/office/drawing/2014/main" id="{7B03B4D9-3083-1DB3-FA74-46F7AC9DE3B1}"/>
              </a:ext>
            </a:extLst>
          </p:cNvPr>
          <p:cNvSpPr/>
          <p:nvPr/>
        </p:nvSpPr>
        <p:spPr>
          <a:xfrm>
            <a:off x="6136163" y="365402"/>
            <a:ext cx="422030" cy="42203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ombo 60">
            <a:extLst>
              <a:ext uri="{FF2B5EF4-FFF2-40B4-BE49-F238E27FC236}">
                <a16:creationId xmlns:a16="http://schemas.microsoft.com/office/drawing/2014/main" id="{1CBD54C6-F467-FAC6-9A81-E5BF49B1F153}"/>
              </a:ext>
            </a:extLst>
          </p:cNvPr>
          <p:cNvSpPr/>
          <p:nvPr/>
        </p:nvSpPr>
        <p:spPr>
          <a:xfrm>
            <a:off x="5920498" y="1109102"/>
            <a:ext cx="422030" cy="422031"/>
          </a:xfrm>
          <a:prstGeom prst="diamon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riangolo isoscele 61">
            <a:extLst>
              <a:ext uri="{FF2B5EF4-FFF2-40B4-BE49-F238E27FC236}">
                <a16:creationId xmlns:a16="http://schemas.microsoft.com/office/drawing/2014/main" id="{2A52E38E-C57A-20A4-88CE-0AD1582CF29D}"/>
              </a:ext>
            </a:extLst>
          </p:cNvPr>
          <p:cNvSpPr/>
          <p:nvPr/>
        </p:nvSpPr>
        <p:spPr>
          <a:xfrm>
            <a:off x="6092202" y="1755419"/>
            <a:ext cx="422030" cy="422031"/>
          </a:xfrm>
          <a:prstGeom prst="triangl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e 62">
            <a:extLst>
              <a:ext uri="{FF2B5EF4-FFF2-40B4-BE49-F238E27FC236}">
                <a16:creationId xmlns:a16="http://schemas.microsoft.com/office/drawing/2014/main" id="{6CB3E5D9-1250-7DE3-8815-4E54072578B8}"/>
              </a:ext>
            </a:extLst>
          </p:cNvPr>
          <p:cNvSpPr/>
          <p:nvPr/>
        </p:nvSpPr>
        <p:spPr>
          <a:xfrm>
            <a:off x="6892128" y="1099185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4" name="Connettore diritto 63">
            <a:extLst>
              <a:ext uri="{FF2B5EF4-FFF2-40B4-BE49-F238E27FC236}">
                <a16:creationId xmlns:a16="http://schemas.microsoft.com/office/drawing/2014/main" id="{8CD04459-EFFD-2DE9-E9B8-680CBE220406}"/>
              </a:ext>
            </a:extLst>
          </p:cNvPr>
          <p:cNvCxnSpPr>
            <a:stCxn id="57" idx="6"/>
            <a:endCxn id="60" idx="2"/>
          </p:cNvCxnSpPr>
          <p:nvPr/>
        </p:nvCxnSpPr>
        <p:spPr>
          <a:xfrm flipV="1">
            <a:off x="5515972" y="576418"/>
            <a:ext cx="620191" cy="19632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ttore diritto 64">
            <a:extLst>
              <a:ext uri="{FF2B5EF4-FFF2-40B4-BE49-F238E27FC236}">
                <a16:creationId xmlns:a16="http://schemas.microsoft.com/office/drawing/2014/main" id="{D7CFC7FB-FCDF-455D-A1E5-53EBB36F4140}"/>
              </a:ext>
            </a:extLst>
          </p:cNvPr>
          <p:cNvCxnSpPr>
            <a:cxnSpLocks/>
            <a:stCxn id="57" idx="6"/>
          </p:cNvCxnSpPr>
          <p:nvPr/>
        </p:nvCxnSpPr>
        <p:spPr>
          <a:xfrm>
            <a:off x="5515972" y="772746"/>
            <a:ext cx="404526" cy="547372"/>
          </a:xfrm>
          <a:prstGeom prst="line">
            <a:avLst/>
          </a:prstGeom>
          <a:ln w="38100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ttore diritto 65">
            <a:extLst>
              <a:ext uri="{FF2B5EF4-FFF2-40B4-BE49-F238E27FC236}">
                <a16:creationId xmlns:a16="http://schemas.microsoft.com/office/drawing/2014/main" id="{7DD7D7C3-B811-2620-586C-3042FB91263E}"/>
              </a:ext>
            </a:extLst>
          </p:cNvPr>
          <p:cNvCxnSpPr>
            <a:cxnSpLocks/>
            <a:stCxn id="58" idx="5"/>
          </p:cNvCxnSpPr>
          <p:nvPr/>
        </p:nvCxnSpPr>
        <p:spPr>
          <a:xfrm>
            <a:off x="4747817" y="1300284"/>
            <a:ext cx="1172681" cy="1983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ttore diritto 66">
            <a:extLst>
              <a:ext uri="{FF2B5EF4-FFF2-40B4-BE49-F238E27FC236}">
                <a16:creationId xmlns:a16="http://schemas.microsoft.com/office/drawing/2014/main" id="{3B89E9F7-663B-8F9A-7D1B-A9FFAFFDEC5B}"/>
              </a:ext>
            </a:extLst>
          </p:cNvPr>
          <p:cNvCxnSpPr>
            <a:cxnSpLocks/>
            <a:stCxn id="58" idx="5"/>
            <a:endCxn id="62" idx="1"/>
          </p:cNvCxnSpPr>
          <p:nvPr/>
        </p:nvCxnSpPr>
        <p:spPr>
          <a:xfrm>
            <a:off x="4747817" y="1300284"/>
            <a:ext cx="1449893" cy="66615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ttore diritto 67">
            <a:extLst>
              <a:ext uri="{FF2B5EF4-FFF2-40B4-BE49-F238E27FC236}">
                <a16:creationId xmlns:a16="http://schemas.microsoft.com/office/drawing/2014/main" id="{A7AC6058-A571-5DD9-74FC-DD39ADB99BE8}"/>
              </a:ext>
            </a:extLst>
          </p:cNvPr>
          <p:cNvCxnSpPr>
            <a:cxnSpLocks/>
            <a:stCxn id="59" idx="6"/>
          </p:cNvCxnSpPr>
          <p:nvPr/>
        </p:nvCxnSpPr>
        <p:spPr>
          <a:xfrm flipV="1">
            <a:off x="5386911" y="1320118"/>
            <a:ext cx="533587" cy="623324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ttore diritto 68">
            <a:extLst>
              <a:ext uri="{FF2B5EF4-FFF2-40B4-BE49-F238E27FC236}">
                <a16:creationId xmlns:a16="http://schemas.microsoft.com/office/drawing/2014/main" id="{D76277AF-301E-396B-D54F-E62124C64B5C}"/>
              </a:ext>
            </a:extLst>
          </p:cNvPr>
          <p:cNvCxnSpPr>
            <a:cxnSpLocks/>
            <a:stCxn id="59" idx="6"/>
            <a:endCxn id="62" idx="1"/>
          </p:cNvCxnSpPr>
          <p:nvPr/>
        </p:nvCxnSpPr>
        <p:spPr>
          <a:xfrm>
            <a:off x="5386911" y="1943442"/>
            <a:ext cx="810799" cy="2299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nettore diritto 69">
            <a:extLst>
              <a:ext uri="{FF2B5EF4-FFF2-40B4-BE49-F238E27FC236}">
                <a16:creationId xmlns:a16="http://schemas.microsoft.com/office/drawing/2014/main" id="{B2C90C86-4CA6-FD56-333E-840744C3F12F}"/>
              </a:ext>
            </a:extLst>
          </p:cNvPr>
          <p:cNvCxnSpPr>
            <a:cxnSpLocks/>
            <a:stCxn id="60" idx="6"/>
            <a:endCxn id="63" idx="2"/>
          </p:cNvCxnSpPr>
          <p:nvPr/>
        </p:nvCxnSpPr>
        <p:spPr>
          <a:xfrm>
            <a:off x="6558193" y="576418"/>
            <a:ext cx="333935" cy="733783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ttore diritto 70">
            <a:extLst>
              <a:ext uri="{FF2B5EF4-FFF2-40B4-BE49-F238E27FC236}">
                <a16:creationId xmlns:a16="http://schemas.microsoft.com/office/drawing/2014/main" id="{7B6FDCD4-3D0C-22E1-94E8-32553AD8CA75}"/>
              </a:ext>
            </a:extLst>
          </p:cNvPr>
          <p:cNvCxnSpPr>
            <a:cxnSpLocks/>
            <a:endCxn id="63" idx="2"/>
          </p:cNvCxnSpPr>
          <p:nvPr/>
        </p:nvCxnSpPr>
        <p:spPr>
          <a:xfrm flipV="1">
            <a:off x="6342528" y="1310201"/>
            <a:ext cx="549600" cy="991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ttore diritto 71">
            <a:extLst>
              <a:ext uri="{FF2B5EF4-FFF2-40B4-BE49-F238E27FC236}">
                <a16:creationId xmlns:a16="http://schemas.microsoft.com/office/drawing/2014/main" id="{8FBBC644-8FD0-7123-E6FF-38DDAD71D6C9}"/>
              </a:ext>
            </a:extLst>
          </p:cNvPr>
          <p:cNvCxnSpPr>
            <a:cxnSpLocks/>
            <a:stCxn id="62" idx="5"/>
            <a:endCxn id="63" idx="2"/>
          </p:cNvCxnSpPr>
          <p:nvPr/>
        </p:nvCxnSpPr>
        <p:spPr>
          <a:xfrm flipV="1">
            <a:off x="6408725" y="1310201"/>
            <a:ext cx="483403" cy="6562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ttore diritto 77">
            <a:extLst>
              <a:ext uri="{FF2B5EF4-FFF2-40B4-BE49-F238E27FC236}">
                <a16:creationId xmlns:a16="http://schemas.microsoft.com/office/drawing/2014/main" id="{F38E1A49-B88F-A705-DE72-D0B3746EBEC6}"/>
              </a:ext>
            </a:extLst>
          </p:cNvPr>
          <p:cNvCxnSpPr>
            <a:cxnSpLocks/>
          </p:cNvCxnSpPr>
          <p:nvPr/>
        </p:nvCxnSpPr>
        <p:spPr>
          <a:xfrm flipV="1">
            <a:off x="4713762" y="1216190"/>
            <a:ext cx="1253441" cy="6954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Ovale 80">
            <a:extLst>
              <a:ext uri="{FF2B5EF4-FFF2-40B4-BE49-F238E27FC236}">
                <a16:creationId xmlns:a16="http://schemas.microsoft.com/office/drawing/2014/main" id="{2AAB0DE8-8FD0-E042-6F3C-152D8FF8FA62}"/>
              </a:ext>
            </a:extLst>
          </p:cNvPr>
          <p:cNvSpPr/>
          <p:nvPr/>
        </p:nvSpPr>
        <p:spPr>
          <a:xfrm>
            <a:off x="8492896" y="541709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e2</a:t>
            </a:r>
          </a:p>
        </p:txBody>
      </p:sp>
      <p:sp>
        <p:nvSpPr>
          <p:cNvPr id="82" name="Ovale 81">
            <a:extLst>
              <a:ext uri="{FF2B5EF4-FFF2-40B4-BE49-F238E27FC236}">
                <a16:creationId xmlns:a16="http://schemas.microsoft.com/office/drawing/2014/main" id="{7BD26995-8D32-0274-7DCF-B7E68ABDA508}"/>
              </a:ext>
            </a:extLst>
          </p:cNvPr>
          <p:cNvSpPr/>
          <p:nvPr/>
        </p:nvSpPr>
        <p:spPr>
          <a:xfrm>
            <a:off x="7830248" y="1069247"/>
            <a:ext cx="422030" cy="422031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e1</a:t>
            </a:r>
          </a:p>
        </p:txBody>
      </p:sp>
      <p:sp>
        <p:nvSpPr>
          <p:cNvPr id="83" name="Ovale 82">
            <a:extLst>
              <a:ext uri="{FF2B5EF4-FFF2-40B4-BE49-F238E27FC236}">
                <a16:creationId xmlns:a16="http://schemas.microsoft.com/office/drawing/2014/main" id="{2AF3757E-E9E5-6CA0-0C7A-0ADF5E65EA37}"/>
              </a:ext>
            </a:extLst>
          </p:cNvPr>
          <p:cNvSpPr/>
          <p:nvPr/>
        </p:nvSpPr>
        <p:spPr>
          <a:xfrm>
            <a:off x="8363835" y="1712405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e3</a:t>
            </a:r>
          </a:p>
        </p:txBody>
      </p:sp>
      <p:sp>
        <p:nvSpPr>
          <p:cNvPr id="84" name="Ovale 83">
            <a:extLst>
              <a:ext uri="{FF2B5EF4-FFF2-40B4-BE49-F238E27FC236}">
                <a16:creationId xmlns:a16="http://schemas.microsoft.com/office/drawing/2014/main" id="{906F22CE-33F8-1190-420F-C31B9F4C4D9A}"/>
              </a:ext>
            </a:extLst>
          </p:cNvPr>
          <p:cNvSpPr/>
          <p:nvPr/>
        </p:nvSpPr>
        <p:spPr>
          <a:xfrm>
            <a:off x="9535117" y="345381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e7</a:t>
            </a:r>
          </a:p>
        </p:txBody>
      </p:sp>
      <p:sp>
        <p:nvSpPr>
          <p:cNvPr id="85" name="Ovale 84">
            <a:extLst>
              <a:ext uri="{FF2B5EF4-FFF2-40B4-BE49-F238E27FC236}">
                <a16:creationId xmlns:a16="http://schemas.microsoft.com/office/drawing/2014/main" id="{506FE44B-B7AC-2F1B-3718-13C9EEA292EF}"/>
              </a:ext>
            </a:extLst>
          </p:cNvPr>
          <p:cNvSpPr/>
          <p:nvPr/>
        </p:nvSpPr>
        <p:spPr>
          <a:xfrm>
            <a:off x="9319452" y="1089081"/>
            <a:ext cx="422030" cy="422031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e4</a:t>
            </a:r>
          </a:p>
        </p:txBody>
      </p:sp>
      <p:sp>
        <p:nvSpPr>
          <p:cNvPr id="86" name="Ovale 85">
            <a:extLst>
              <a:ext uri="{FF2B5EF4-FFF2-40B4-BE49-F238E27FC236}">
                <a16:creationId xmlns:a16="http://schemas.microsoft.com/office/drawing/2014/main" id="{F37C8E16-A2F4-0466-9982-2C4DB634D4D7}"/>
              </a:ext>
            </a:extLst>
          </p:cNvPr>
          <p:cNvSpPr/>
          <p:nvPr/>
        </p:nvSpPr>
        <p:spPr>
          <a:xfrm>
            <a:off x="9491156" y="1735398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e5</a:t>
            </a:r>
          </a:p>
        </p:txBody>
      </p:sp>
      <p:sp>
        <p:nvSpPr>
          <p:cNvPr id="87" name="Ovale 86">
            <a:extLst>
              <a:ext uri="{FF2B5EF4-FFF2-40B4-BE49-F238E27FC236}">
                <a16:creationId xmlns:a16="http://schemas.microsoft.com/office/drawing/2014/main" id="{F637EE0B-FD77-23A2-FD29-1C2B9D2F6968}"/>
              </a:ext>
            </a:extLst>
          </p:cNvPr>
          <p:cNvSpPr/>
          <p:nvPr/>
        </p:nvSpPr>
        <p:spPr>
          <a:xfrm>
            <a:off x="10291082" y="1079164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e6</a:t>
            </a:r>
          </a:p>
        </p:txBody>
      </p:sp>
      <p:cxnSp>
        <p:nvCxnSpPr>
          <p:cNvPr id="88" name="Connettore diritto 87">
            <a:extLst>
              <a:ext uri="{FF2B5EF4-FFF2-40B4-BE49-F238E27FC236}">
                <a16:creationId xmlns:a16="http://schemas.microsoft.com/office/drawing/2014/main" id="{C5DEF583-5C06-CE0B-DE8A-948A18749B6B}"/>
              </a:ext>
            </a:extLst>
          </p:cNvPr>
          <p:cNvCxnSpPr>
            <a:stCxn id="81" idx="6"/>
            <a:endCxn id="84" idx="2"/>
          </p:cNvCxnSpPr>
          <p:nvPr/>
        </p:nvCxnSpPr>
        <p:spPr>
          <a:xfrm flipV="1">
            <a:off x="8914926" y="556397"/>
            <a:ext cx="620191" cy="196328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ttore diritto 88">
            <a:extLst>
              <a:ext uri="{FF2B5EF4-FFF2-40B4-BE49-F238E27FC236}">
                <a16:creationId xmlns:a16="http://schemas.microsoft.com/office/drawing/2014/main" id="{7DB2076E-BE21-4D53-CE32-358A2C39E8BD}"/>
              </a:ext>
            </a:extLst>
          </p:cNvPr>
          <p:cNvCxnSpPr>
            <a:cxnSpLocks/>
            <a:stCxn id="81" idx="6"/>
            <a:endCxn id="85" idx="2"/>
          </p:cNvCxnSpPr>
          <p:nvPr/>
        </p:nvCxnSpPr>
        <p:spPr>
          <a:xfrm>
            <a:off x="8914926" y="752725"/>
            <a:ext cx="404526" cy="547372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nettore diritto 89">
            <a:extLst>
              <a:ext uri="{FF2B5EF4-FFF2-40B4-BE49-F238E27FC236}">
                <a16:creationId xmlns:a16="http://schemas.microsoft.com/office/drawing/2014/main" id="{962915C5-2487-215F-6E17-B93D14299AAD}"/>
              </a:ext>
            </a:extLst>
          </p:cNvPr>
          <p:cNvCxnSpPr>
            <a:cxnSpLocks/>
            <a:stCxn id="82" idx="6"/>
            <a:endCxn id="85" idx="2"/>
          </p:cNvCxnSpPr>
          <p:nvPr/>
        </p:nvCxnSpPr>
        <p:spPr>
          <a:xfrm>
            <a:off x="8252278" y="1280263"/>
            <a:ext cx="1067174" cy="19834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Connettore diritto 90">
            <a:extLst>
              <a:ext uri="{FF2B5EF4-FFF2-40B4-BE49-F238E27FC236}">
                <a16:creationId xmlns:a16="http://schemas.microsoft.com/office/drawing/2014/main" id="{156DA81A-FF07-F352-AF39-BE5C065D62C3}"/>
              </a:ext>
            </a:extLst>
          </p:cNvPr>
          <p:cNvCxnSpPr>
            <a:cxnSpLocks/>
            <a:stCxn id="82" idx="6"/>
            <a:endCxn id="86" idx="2"/>
          </p:cNvCxnSpPr>
          <p:nvPr/>
        </p:nvCxnSpPr>
        <p:spPr>
          <a:xfrm>
            <a:off x="8252278" y="1280263"/>
            <a:ext cx="1238878" cy="666151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ttore diritto 91">
            <a:extLst>
              <a:ext uri="{FF2B5EF4-FFF2-40B4-BE49-F238E27FC236}">
                <a16:creationId xmlns:a16="http://schemas.microsoft.com/office/drawing/2014/main" id="{53B1C210-9BB3-3478-927E-1BFDC31E3C5F}"/>
              </a:ext>
            </a:extLst>
          </p:cNvPr>
          <p:cNvCxnSpPr>
            <a:cxnSpLocks/>
            <a:stCxn id="83" idx="6"/>
            <a:endCxn id="85" idx="2"/>
          </p:cNvCxnSpPr>
          <p:nvPr/>
        </p:nvCxnSpPr>
        <p:spPr>
          <a:xfrm flipV="1">
            <a:off x="8785865" y="1300097"/>
            <a:ext cx="533587" cy="623324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nettore diritto 92">
            <a:extLst>
              <a:ext uri="{FF2B5EF4-FFF2-40B4-BE49-F238E27FC236}">
                <a16:creationId xmlns:a16="http://schemas.microsoft.com/office/drawing/2014/main" id="{03432BF4-D0B8-864D-21C1-625B167A79B3}"/>
              </a:ext>
            </a:extLst>
          </p:cNvPr>
          <p:cNvCxnSpPr>
            <a:cxnSpLocks/>
            <a:stCxn id="83" idx="6"/>
            <a:endCxn id="86" idx="2"/>
          </p:cNvCxnSpPr>
          <p:nvPr/>
        </p:nvCxnSpPr>
        <p:spPr>
          <a:xfrm>
            <a:off x="8785865" y="1923421"/>
            <a:ext cx="705291" cy="22993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Connettore diritto 93">
            <a:extLst>
              <a:ext uri="{FF2B5EF4-FFF2-40B4-BE49-F238E27FC236}">
                <a16:creationId xmlns:a16="http://schemas.microsoft.com/office/drawing/2014/main" id="{264493E0-ACA7-2D00-7DB5-F840885DD787}"/>
              </a:ext>
            </a:extLst>
          </p:cNvPr>
          <p:cNvCxnSpPr>
            <a:cxnSpLocks/>
            <a:stCxn id="84" idx="6"/>
            <a:endCxn id="87" idx="2"/>
          </p:cNvCxnSpPr>
          <p:nvPr/>
        </p:nvCxnSpPr>
        <p:spPr>
          <a:xfrm>
            <a:off x="9957147" y="556397"/>
            <a:ext cx="333935" cy="733783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nettore diritto 94">
            <a:extLst>
              <a:ext uri="{FF2B5EF4-FFF2-40B4-BE49-F238E27FC236}">
                <a16:creationId xmlns:a16="http://schemas.microsoft.com/office/drawing/2014/main" id="{53A9AA82-F21D-491C-0572-B99EC9DA17DC}"/>
              </a:ext>
            </a:extLst>
          </p:cNvPr>
          <p:cNvCxnSpPr>
            <a:cxnSpLocks/>
            <a:stCxn id="85" idx="6"/>
            <a:endCxn id="87" idx="2"/>
          </p:cNvCxnSpPr>
          <p:nvPr/>
        </p:nvCxnSpPr>
        <p:spPr>
          <a:xfrm flipV="1">
            <a:off x="9741482" y="1290180"/>
            <a:ext cx="549600" cy="9917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ttore diritto 95">
            <a:extLst>
              <a:ext uri="{FF2B5EF4-FFF2-40B4-BE49-F238E27FC236}">
                <a16:creationId xmlns:a16="http://schemas.microsoft.com/office/drawing/2014/main" id="{7A2B4DBB-BE19-6C60-1B38-4D2DDBCD0A9C}"/>
              </a:ext>
            </a:extLst>
          </p:cNvPr>
          <p:cNvCxnSpPr>
            <a:cxnSpLocks/>
            <a:stCxn id="86" idx="6"/>
            <a:endCxn id="87" idx="2"/>
          </p:cNvCxnSpPr>
          <p:nvPr/>
        </p:nvCxnSpPr>
        <p:spPr>
          <a:xfrm flipV="1">
            <a:off x="9913186" y="1290180"/>
            <a:ext cx="377896" cy="656234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CasellaDiTesto 98">
            <a:extLst>
              <a:ext uri="{FF2B5EF4-FFF2-40B4-BE49-F238E27FC236}">
                <a16:creationId xmlns:a16="http://schemas.microsoft.com/office/drawing/2014/main" id="{37446F3F-0BA5-1114-1CDE-FE29C187AF59}"/>
              </a:ext>
            </a:extLst>
          </p:cNvPr>
          <p:cNvSpPr txBox="1"/>
          <p:nvPr/>
        </p:nvSpPr>
        <p:spPr>
          <a:xfrm>
            <a:off x="7830248" y="767412"/>
            <a:ext cx="404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</a:t>
            </a:r>
          </a:p>
        </p:txBody>
      </p:sp>
      <p:sp>
        <p:nvSpPr>
          <p:cNvPr id="116" name="CasellaDiTesto 115">
            <a:extLst>
              <a:ext uri="{FF2B5EF4-FFF2-40B4-BE49-F238E27FC236}">
                <a16:creationId xmlns:a16="http://schemas.microsoft.com/office/drawing/2014/main" id="{EF2A16BE-A91D-8F7A-4AD4-4910156744E2}"/>
              </a:ext>
            </a:extLst>
          </p:cNvPr>
          <p:cNvSpPr txBox="1"/>
          <p:nvPr/>
        </p:nvSpPr>
        <p:spPr>
          <a:xfrm>
            <a:off x="8467018" y="940868"/>
            <a:ext cx="404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r1</a:t>
            </a:r>
          </a:p>
        </p:txBody>
      </p:sp>
      <p:sp>
        <p:nvSpPr>
          <p:cNvPr id="117" name="CasellaDiTesto 116">
            <a:extLst>
              <a:ext uri="{FF2B5EF4-FFF2-40B4-BE49-F238E27FC236}">
                <a16:creationId xmlns:a16="http://schemas.microsoft.com/office/drawing/2014/main" id="{7D716E3C-E0BC-B8A1-3B9D-0AFA50DF3FE0}"/>
              </a:ext>
            </a:extLst>
          </p:cNvPr>
          <p:cNvSpPr txBox="1"/>
          <p:nvPr/>
        </p:nvSpPr>
        <p:spPr>
          <a:xfrm>
            <a:off x="9319452" y="779292"/>
            <a:ext cx="404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</a:t>
            </a:r>
          </a:p>
        </p:txBody>
      </p:sp>
      <p:sp>
        <p:nvSpPr>
          <p:cNvPr id="119" name="CasellaDiTesto 118">
            <a:extLst>
              <a:ext uri="{FF2B5EF4-FFF2-40B4-BE49-F238E27FC236}">
                <a16:creationId xmlns:a16="http://schemas.microsoft.com/office/drawing/2014/main" id="{0672FF2B-63CB-2D8B-7383-1A7FBF35656C}"/>
              </a:ext>
            </a:extLst>
          </p:cNvPr>
          <p:cNvSpPr txBox="1"/>
          <p:nvPr/>
        </p:nvSpPr>
        <p:spPr>
          <a:xfrm>
            <a:off x="155330" y="-35286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A)</a:t>
            </a:r>
          </a:p>
        </p:txBody>
      </p:sp>
      <p:sp>
        <p:nvSpPr>
          <p:cNvPr id="120" name="CasellaDiTesto 119">
            <a:extLst>
              <a:ext uri="{FF2B5EF4-FFF2-40B4-BE49-F238E27FC236}">
                <a16:creationId xmlns:a16="http://schemas.microsoft.com/office/drawing/2014/main" id="{67DB7E30-8BC8-F55D-8470-EDC1A9506675}"/>
              </a:ext>
            </a:extLst>
          </p:cNvPr>
          <p:cNvSpPr txBox="1"/>
          <p:nvPr/>
        </p:nvSpPr>
        <p:spPr>
          <a:xfrm>
            <a:off x="4357367" y="-35286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B)</a:t>
            </a:r>
          </a:p>
        </p:txBody>
      </p:sp>
      <p:sp>
        <p:nvSpPr>
          <p:cNvPr id="121" name="CasellaDiTesto 120">
            <a:extLst>
              <a:ext uri="{FF2B5EF4-FFF2-40B4-BE49-F238E27FC236}">
                <a16:creationId xmlns:a16="http://schemas.microsoft.com/office/drawing/2014/main" id="{6E3EC55D-3404-0132-ACAD-59EFE7F0B87A}"/>
              </a:ext>
            </a:extLst>
          </p:cNvPr>
          <p:cNvSpPr txBox="1"/>
          <p:nvPr/>
        </p:nvSpPr>
        <p:spPr>
          <a:xfrm>
            <a:off x="7756321" y="-35286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C)</a:t>
            </a:r>
          </a:p>
        </p:txBody>
      </p:sp>
      <p:grpSp>
        <p:nvGrpSpPr>
          <p:cNvPr id="138" name="Gruppo 137">
            <a:extLst>
              <a:ext uri="{FF2B5EF4-FFF2-40B4-BE49-F238E27FC236}">
                <a16:creationId xmlns:a16="http://schemas.microsoft.com/office/drawing/2014/main" id="{AAFBBBEC-198F-D220-42CA-F2B899A004C6}"/>
              </a:ext>
            </a:extLst>
          </p:cNvPr>
          <p:cNvGrpSpPr/>
          <p:nvPr/>
        </p:nvGrpSpPr>
        <p:grpSpPr>
          <a:xfrm>
            <a:off x="691126" y="3429000"/>
            <a:ext cx="1166632" cy="990037"/>
            <a:chOff x="315686" y="3161410"/>
            <a:chExt cx="2882864" cy="1812048"/>
          </a:xfrm>
        </p:grpSpPr>
        <p:sp>
          <p:nvSpPr>
            <p:cNvPr id="122" name="Ovale 121">
              <a:extLst>
                <a:ext uri="{FF2B5EF4-FFF2-40B4-BE49-F238E27FC236}">
                  <a16:creationId xmlns:a16="http://schemas.microsoft.com/office/drawing/2014/main" id="{144DD9B1-C2DD-0B7D-6C76-03792AAAEBA4}"/>
                </a:ext>
              </a:extLst>
            </p:cNvPr>
            <p:cNvSpPr/>
            <p:nvPr/>
          </p:nvSpPr>
          <p:spPr>
            <a:xfrm>
              <a:off x="978334" y="3357738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e 122">
              <a:extLst>
                <a:ext uri="{FF2B5EF4-FFF2-40B4-BE49-F238E27FC236}">
                  <a16:creationId xmlns:a16="http://schemas.microsoft.com/office/drawing/2014/main" id="{448BBC0F-D67C-D3E4-943F-89D5A3D14419}"/>
                </a:ext>
              </a:extLst>
            </p:cNvPr>
            <p:cNvSpPr/>
            <p:nvPr/>
          </p:nvSpPr>
          <p:spPr>
            <a:xfrm>
              <a:off x="315686" y="3885276"/>
              <a:ext cx="422030" cy="42203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e 123">
              <a:extLst>
                <a:ext uri="{FF2B5EF4-FFF2-40B4-BE49-F238E27FC236}">
                  <a16:creationId xmlns:a16="http://schemas.microsoft.com/office/drawing/2014/main" id="{07FE334B-8A6A-1E98-A0BD-0D71E3F3BD47}"/>
                </a:ext>
              </a:extLst>
            </p:cNvPr>
            <p:cNvSpPr/>
            <p:nvPr/>
          </p:nvSpPr>
          <p:spPr>
            <a:xfrm>
              <a:off x="849273" y="4528434"/>
              <a:ext cx="422030" cy="42203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e 124">
              <a:extLst>
                <a:ext uri="{FF2B5EF4-FFF2-40B4-BE49-F238E27FC236}">
                  <a16:creationId xmlns:a16="http://schemas.microsoft.com/office/drawing/2014/main" id="{85120515-36D4-C27B-7C92-7E8F1F2C91D9}"/>
                </a:ext>
              </a:extLst>
            </p:cNvPr>
            <p:cNvSpPr/>
            <p:nvPr/>
          </p:nvSpPr>
          <p:spPr>
            <a:xfrm>
              <a:off x="2020555" y="3161410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e 125">
              <a:extLst>
                <a:ext uri="{FF2B5EF4-FFF2-40B4-BE49-F238E27FC236}">
                  <a16:creationId xmlns:a16="http://schemas.microsoft.com/office/drawing/2014/main" id="{2B4F8ABD-834C-33E5-AAB6-BFE02D4A98DF}"/>
                </a:ext>
              </a:extLst>
            </p:cNvPr>
            <p:cNvSpPr/>
            <p:nvPr/>
          </p:nvSpPr>
          <p:spPr>
            <a:xfrm>
              <a:off x="1804890" y="3905110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e 126">
              <a:extLst>
                <a:ext uri="{FF2B5EF4-FFF2-40B4-BE49-F238E27FC236}">
                  <a16:creationId xmlns:a16="http://schemas.microsoft.com/office/drawing/2014/main" id="{B4935110-678A-77C7-BBD3-80B325BB9BCB}"/>
                </a:ext>
              </a:extLst>
            </p:cNvPr>
            <p:cNvSpPr/>
            <p:nvPr/>
          </p:nvSpPr>
          <p:spPr>
            <a:xfrm>
              <a:off x="1976594" y="4551427"/>
              <a:ext cx="422030" cy="42203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e 127">
              <a:extLst>
                <a:ext uri="{FF2B5EF4-FFF2-40B4-BE49-F238E27FC236}">
                  <a16:creationId xmlns:a16="http://schemas.microsoft.com/office/drawing/2014/main" id="{2C1EC4B7-E2A6-41FF-66F2-A9F9CE844D55}"/>
                </a:ext>
              </a:extLst>
            </p:cNvPr>
            <p:cNvSpPr/>
            <p:nvPr/>
          </p:nvSpPr>
          <p:spPr>
            <a:xfrm>
              <a:off x="2776520" y="3895193"/>
              <a:ext cx="422030" cy="422031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9" name="Connettore diritto 128">
              <a:extLst>
                <a:ext uri="{FF2B5EF4-FFF2-40B4-BE49-F238E27FC236}">
                  <a16:creationId xmlns:a16="http://schemas.microsoft.com/office/drawing/2014/main" id="{544D2D3C-342A-316F-25D2-F9F058E1FF45}"/>
                </a:ext>
              </a:extLst>
            </p:cNvPr>
            <p:cNvCxnSpPr>
              <a:stCxn id="122" idx="6"/>
              <a:endCxn id="125" idx="2"/>
            </p:cNvCxnSpPr>
            <p:nvPr/>
          </p:nvCxnSpPr>
          <p:spPr>
            <a:xfrm flipV="1">
              <a:off x="1400364" y="3372426"/>
              <a:ext cx="620191" cy="19632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Connettore diritto 129">
              <a:extLst>
                <a:ext uri="{FF2B5EF4-FFF2-40B4-BE49-F238E27FC236}">
                  <a16:creationId xmlns:a16="http://schemas.microsoft.com/office/drawing/2014/main" id="{8632FACC-D72F-6BA5-A8F6-36CB00CF99F1}"/>
                </a:ext>
              </a:extLst>
            </p:cNvPr>
            <p:cNvCxnSpPr>
              <a:cxnSpLocks/>
              <a:stCxn id="122" idx="6"/>
              <a:endCxn id="126" idx="2"/>
            </p:cNvCxnSpPr>
            <p:nvPr/>
          </p:nvCxnSpPr>
          <p:spPr>
            <a:xfrm>
              <a:off x="1400364" y="3568754"/>
              <a:ext cx="404526" cy="5473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Connettore diritto 130">
              <a:extLst>
                <a:ext uri="{FF2B5EF4-FFF2-40B4-BE49-F238E27FC236}">
                  <a16:creationId xmlns:a16="http://schemas.microsoft.com/office/drawing/2014/main" id="{DFE5BEA0-195E-2B5C-5556-A1A5A6C571AE}"/>
                </a:ext>
              </a:extLst>
            </p:cNvPr>
            <p:cNvCxnSpPr>
              <a:cxnSpLocks/>
              <a:stCxn id="123" idx="6"/>
              <a:endCxn id="126" idx="2"/>
            </p:cNvCxnSpPr>
            <p:nvPr/>
          </p:nvCxnSpPr>
          <p:spPr>
            <a:xfrm>
              <a:off x="737716" y="4096292"/>
              <a:ext cx="1067174" cy="1983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Connettore diritto 131">
              <a:extLst>
                <a:ext uri="{FF2B5EF4-FFF2-40B4-BE49-F238E27FC236}">
                  <a16:creationId xmlns:a16="http://schemas.microsoft.com/office/drawing/2014/main" id="{7823BBF1-0612-9DCA-AF70-6D962601A273}"/>
                </a:ext>
              </a:extLst>
            </p:cNvPr>
            <p:cNvCxnSpPr>
              <a:cxnSpLocks/>
              <a:stCxn id="123" idx="6"/>
              <a:endCxn id="127" idx="2"/>
            </p:cNvCxnSpPr>
            <p:nvPr/>
          </p:nvCxnSpPr>
          <p:spPr>
            <a:xfrm>
              <a:off x="737716" y="4096292"/>
              <a:ext cx="1238878" cy="66615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Connettore diritto 132">
              <a:extLst>
                <a:ext uri="{FF2B5EF4-FFF2-40B4-BE49-F238E27FC236}">
                  <a16:creationId xmlns:a16="http://schemas.microsoft.com/office/drawing/2014/main" id="{1A58F3EE-6876-BD74-9C6F-01944D6A03C9}"/>
                </a:ext>
              </a:extLst>
            </p:cNvPr>
            <p:cNvCxnSpPr>
              <a:cxnSpLocks/>
              <a:stCxn id="124" idx="6"/>
              <a:endCxn id="126" idx="2"/>
            </p:cNvCxnSpPr>
            <p:nvPr/>
          </p:nvCxnSpPr>
          <p:spPr>
            <a:xfrm flipV="1">
              <a:off x="1271303" y="4116126"/>
              <a:ext cx="533587" cy="623324"/>
            </a:xfrm>
            <a:prstGeom prst="line">
              <a:avLst/>
            </a:prstGeom>
            <a:solidFill>
              <a:srgbClr val="FF0000"/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ttore diritto 133">
              <a:extLst>
                <a:ext uri="{FF2B5EF4-FFF2-40B4-BE49-F238E27FC236}">
                  <a16:creationId xmlns:a16="http://schemas.microsoft.com/office/drawing/2014/main" id="{9B5642E3-C89A-847B-CB2E-E54FDFD14EDA}"/>
                </a:ext>
              </a:extLst>
            </p:cNvPr>
            <p:cNvCxnSpPr>
              <a:cxnSpLocks/>
              <a:stCxn id="124" idx="6"/>
              <a:endCxn id="127" idx="2"/>
            </p:cNvCxnSpPr>
            <p:nvPr/>
          </p:nvCxnSpPr>
          <p:spPr>
            <a:xfrm>
              <a:off x="1271303" y="4739450"/>
              <a:ext cx="705291" cy="2299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ttore diritto 134">
              <a:extLst>
                <a:ext uri="{FF2B5EF4-FFF2-40B4-BE49-F238E27FC236}">
                  <a16:creationId xmlns:a16="http://schemas.microsoft.com/office/drawing/2014/main" id="{070E424F-EBF9-9986-6010-24DEF4EC3BC9}"/>
                </a:ext>
              </a:extLst>
            </p:cNvPr>
            <p:cNvCxnSpPr>
              <a:cxnSpLocks/>
              <a:stCxn id="125" idx="6"/>
              <a:endCxn id="128" idx="2"/>
            </p:cNvCxnSpPr>
            <p:nvPr/>
          </p:nvCxnSpPr>
          <p:spPr>
            <a:xfrm>
              <a:off x="2442585" y="3372426"/>
              <a:ext cx="333935" cy="73378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ttore diritto 135">
              <a:extLst>
                <a:ext uri="{FF2B5EF4-FFF2-40B4-BE49-F238E27FC236}">
                  <a16:creationId xmlns:a16="http://schemas.microsoft.com/office/drawing/2014/main" id="{CB3A0333-28A3-1C2C-A2F7-B7232DC7571B}"/>
                </a:ext>
              </a:extLst>
            </p:cNvPr>
            <p:cNvCxnSpPr>
              <a:cxnSpLocks/>
              <a:stCxn id="126" idx="6"/>
              <a:endCxn id="128" idx="2"/>
            </p:cNvCxnSpPr>
            <p:nvPr/>
          </p:nvCxnSpPr>
          <p:spPr>
            <a:xfrm flipV="1">
              <a:off x="2226920" y="4106209"/>
              <a:ext cx="549600" cy="99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nettore diritto 136">
              <a:extLst>
                <a:ext uri="{FF2B5EF4-FFF2-40B4-BE49-F238E27FC236}">
                  <a16:creationId xmlns:a16="http://schemas.microsoft.com/office/drawing/2014/main" id="{396CEF05-AA12-DEB6-52CC-451D9A08734A}"/>
                </a:ext>
              </a:extLst>
            </p:cNvPr>
            <p:cNvCxnSpPr>
              <a:cxnSpLocks/>
              <a:stCxn id="127" idx="6"/>
              <a:endCxn id="128" idx="2"/>
            </p:cNvCxnSpPr>
            <p:nvPr/>
          </p:nvCxnSpPr>
          <p:spPr>
            <a:xfrm flipV="1">
              <a:off x="2398624" y="4106209"/>
              <a:ext cx="377896" cy="65623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9" name="Freccia a destra 138">
            <a:extLst>
              <a:ext uri="{FF2B5EF4-FFF2-40B4-BE49-F238E27FC236}">
                <a16:creationId xmlns:a16="http://schemas.microsoft.com/office/drawing/2014/main" id="{57F41672-4541-5D40-F74C-63E9783EE396}"/>
              </a:ext>
            </a:extLst>
          </p:cNvPr>
          <p:cNvSpPr/>
          <p:nvPr/>
        </p:nvSpPr>
        <p:spPr>
          <a:xfrm>
            <a:off x="2033695" y="3647932"/>
            <a:ext cx="593734" cy="58370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Rettangolo 139">
            <a:extLst>
              <a:ext uri="{FF2B5EF4-FFF2-40B4-BE49-F238E27FC236}">
                <a16:creationId xmlns:a16="http://schemas.microsoft.com/office/drawing/2014/main" id="{564E7123-B11C-EEFC-DE84-1389CD034EBE}"/>
              </a:ext>
            </a:extLst>
          </p:cNvPr>
          <p:cNvSpPr/>
          <p:nvPr/>
        </p:nvSpPr>
        <p:spPr>
          <a:xfrm>
            <a:off x="2712735" y="3429000"/>
            <a:ext cx="1123541" cy="99003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Ovale 157">
            <a:extLst>
              <a:ext uri="{FF2B5EF4-FFF2-40B4-BE49-F238E27FC236}">
                <a16:creationId xmlns:a16="http://schemas.microsoft.com/office/drawing/2014/main" id="{6C79710E-AB8F-BB39-D878-DFF2CC36FBF4}"/>
              </a:ext>
            </a:extLst>
          </p:cNvPr>
          <p:cNvSpPr/>
          <p:nvPr/>
        </p:nvSpPr>
        <p:spPr>
          <a:xfrm>
            <a:off x="2762478" y="3814428"/>
            <a:ext cx="170786" cy="23058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Ovale 158">
            <a:extLst>
              <a:ext uri="{FF2B5EF4-FFF2-40B4-BE49-F238E27FC236}">
                <a16:creationId xmlns:a16="http://schemas.microsoft.com/office/drawing/2014/main" id="{C1B06364-8292-0A83-DE98-A8259975E281}"/>
              </a:ext>
            </a:extLst>
          </p:cNvPr>
          <p:cNvSpPr/>
          <p:nvPr/>
        </p:nvSpPr>
        <p:spPr>
          <a:xfrm>
            <a:off x="2895121" y="4123211"/>
            <a:ext cx="170786" cy="23058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Ovale 159">
            <a:extLst>
              <a:ext uri="{FF2B5EF4-FFF2-40B4-BE49-F238E27FC236}">
                <a16:creationId xmlns:a16="http://schemas.microsoft.com/office/drawing/2014/main" id="{068EAB8D-5D9F-CDC5-236E-EEE4555B24D0}"/>
              </a:ext>
            </a:extLst>
          </p:cNvPr>
          <p:cNvSpPr/>
          <p:nvPr/>
        </p:nvSpPr>
        <p:spPr>
          <a:xfrm>
            <a:off x="3027139" y="3916033"/>
            <a:ext cx="170786" cy="23058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Ovale 160">
            <a:extLst>
              <a:ext uri="{FF2B5EF4-FFF2-40B4-BE49-F238E27FC236}">
                <a16:creationId xmlns:a16="http://schemas.microsoft.com/office/drawing/2014/main" id="{F34E10F1-3F31-DB83-72CF-8F0234F1F8DD}"/>
              </a:ext>
            </a:extLst>
          </p:cNvPr>
          <p:cNvSpPr/>
          <p:nvPr/>
        </p:nvSpPr>
        <p:spPr>
          <a:xfrm>
            <a:off x="3449455" y="3482633"/>
            <a:ext cx="170786" cy="23058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Ovale 161">
            <a:extLst>
              <a:ext uri="{FF2B5EF4-FFF2-40B4-BE49-F238E27FC236}">
                <a16:creationId xmlns:a16="http://schemas.microsoft.com/office/drawing/2014/main" id="{14ECB4D4-5D6C-5C76-B9E9-6B321FF281E4}"/>
              </a:ext>
            </a:extLst>
          </p:cNvPr>
          <p:cNvSpPr/>
          <p:nvPr/>
        </p:nvSpPr>
        <p:spPr>
          <a:xfrm>
            <a:off x="3632456" y="3450224"/>
            <a:ext cx="170786" cy="23058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Ovale 162">
            <a:extLst>
              <a:ext uri="{FF2B5EF4-FFF2-40B4-BE49-F238E27FC236}">
                <a16:creationId xmlns:a16="http://schemas.microsoft.com/office/drawing/2014/main" id="{78ABA86F-EEDC-E7F3-2487-079554D5911C}"/>
              </a:ext>
            </a:extLst>
          </p:cNvPr>
          <p:cNvSpPr/>
          <p:nvPr/>
        </p:nvSpPr>
        <p:spPr>
          <a:xfrm>
            <a:off x="3557472" y="3688788"/>
            <a:ext cx="170786" cy="23058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Ovale 163">
            <a:extLst>
              <a:ext uri="{FF2B5EF4-FFF2-40B4-BE49-F238E27FC236}">
                <a16:creationId xmlns:a16="http://schemas.microsoft.com/office/drawing/2014/main" id="{1A06336B-F5EF-5404-D00B-3B06981A8A99}"/>
              </a:ext>
            </a:extLst>
          </p:cNvPr>
          <p:cNvSpPr/>
          <p:nvPr/>
        </p:nvSpPr>
        <p:spPr>
          <a:xfrm>
            <a:off x="3627246" y="4144184"/>
            <a:ext cx="170786" cy="230582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CasellaDiTesto 164">
            <a:extLst>
              <a:ext uri="{FF2B5EF4-FFF2-40B4-BE49-F238E27FC236}">
                <a16:creationId xmlns:a16="http://schemas.microsoft.com/office/drawing/2014/main" id="{4A5CF98C-5944-ED86-BC47-FA27A4C57BC2}"/>
              </a:ext>
            </a:extLst>
          </p:cNvPr>
          <p:cNvSpPr txBox="1"/>
          <p:nvPr/>
        </p:nvSpPr>
        <p:spPr>
          <a:xfrm>
            <a:off x="176650" y="2848840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D)</a:t>
            </a:r>
          </a:p>
        </p:txBody>
      </p:sp>
      <p:grpSp>
        <p:nvGrpSpPr>
          <p:cNvPr id="166" name="Gruppo 165">
            <a:extLst>
              <a:ext uri="{FF2B5EF4-FFF2-40B4-BE49-F238E27FC236}">
                <a16:creationId xmlns:a16="http://schemas.microsoft.com/office/drawing/2014/main" id="{A6916676-697D-0B82-C230-03C23B44AE90}"/>
              </a:ext>
            </a:extLst>
          </p:cNvPr>
          <p:cNvGrpSpPr/>
          <p:nvPr/>
        </p:nvGrpSpPr>
        <p:grpSpPr>
          <a:xfrm>
            <a:off x="4800571" y="3384729"/>
            <a:ext cx="1166632" cy="990037"/>
            <a:chOff x="315686" y="3161410"/>
            <a:chExt cx="2882864" cy="1812048"/>
          </a:xfrm>
        </p:grpSpPr>
        <p:sp>
          <p:nvSpPr>
            <p:cNvPr id="167" name="Ovale 166">
              <a:extLst>
                <a:ext uri="{FF2B5EF4-FFF2-40B4-BE49-F238E27FC236}">
                  <a16:creationId xmlns:a16="http://schemas.microsoft.com/office/drawing/2014/main" id="{B0897D65-07E3-795F-E18F-C59EA5508073}"/>
                </a:ext>
              </a:extLst>
            </p:cNvPr>
            <p:cNvSpPr/>
            <p:nvPr/>
          </p:nvSpPr>
          <p:spPr>
            <a:xfrm>
              <a:off x="978334" y="3357738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e 167">
              <a:extLst>
                <a:ext uri="{FF2B5EF4-FFF2-40B4-BE49-F238E27FC236}">
                  <a16:creationId xmlns:a16="http://schemas.microsoft.com/office/drawing/2014/main" id="{91CC7A4C-E112-95C8-C113-ED70C33D3DC7}"/>
                </a:ext>
              </a:extLst>
            </p:cNvPr>
            <p:cNvSpPr/>
            <p:nvPr/>
          </p:nvSpPr>
          <p:spPr>
            <a:xfrm>
              <a:off x="315686" y="3885276"/>
              <a:ext cx="422030" cy="42203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e 168">
              <a:extLst>
                <a:ext uri="{FF2B5EF4-FFF2-40B4-BE49-F238E27FC236}">
                  <a16:creationId xmlns:a16="http://schemas.microsoft.com/office/drawing/2014/main" id="{10D34AE4-936C-ECC3-C602-1BBE8EAA94B6}"/>
                </a:ext>
              </a:extLst>
            </p:cNvPr>
            <p:cNvSpPr/>
            <p:nvPr/>
          </p:nvSpPr>
          <p:spPr>
            <a:xfrm>
              <a:off x="849273" y="4528434"/>
              <a:ext cx="422030" cy="42203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e 169">
              <a:extLst>
                <a:ext uri="{FF2B5EF4-FFF2-40B4-BE49-F238E27FC236}">
                  <a16:creationId xmlns:a16="http://schemas.microsoft.com/office/drawing/2014/main" id="{C3BF64E9-8535-26B1-BB27-B20F570D74EE}"/>
                </a:ext>
              </a:extLst>
            </p:cNvPr>
            <p:cNvSpPr/>
            <p:nvPr/>
          </p:nvSpPr>
          <p:spPr>
            <a:xfrm>
              <a:off x="2020555" y="3161410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e 170">
              <a:extLst>
                <a:ext uri="{FF2B5EF4-FFF2-40B4-BE49-F238E27FC236}">
                  <a16:creationId xmlns:a16="http://schemas.microsoft.com/office/drawing/2014/main" id="{153F140C-B89B-E6C3-4976-07F5D721A258}"/>
                </a:ext>
              </a:extLst>
            </p:cNvPr>
            <p:cNvSpPr/>
            <p:nvPr/>
          </p:nvSpPr>
          <p:spPr>
            <a:xfrm>
              <a:off x="1804890" y="3905110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e 171">
              <a:extLst>
                <a:ext uri="{FF2B5EF4-FFF2-40B4-BE49-F238E27FC236}">
                  <a16:creationId xmlns:a16="http://schemas.microsoft.com/office/drawing/2014/main" id="{C6E4543C-5C1D-AD24-64A9-77FD637EA798}"/>
                </a:ext>
              </a:extLst>
            </p:cNvPr>
            <p:cNvSpPr/>
            <p:nvPr/>
          </p:nvSpPr>
          <p:spPr>
            <a:xfrm>
              <a:off x="1976594" y="4551427"/>
              <a:ext cx="422030" cy="42203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e 172">
              <a:extLst>
                <a:ext uri="{FF2B5EF4-FFF2-40B4-BE49-F238E27FC236}">
                  <a16:creationId xmlns:a16="http://schemas.microsoft.com/office/drawing/2014/main" id="{31A7CDC9-FA36-9F7D-D2F1-87476F409976}"/>
                </a:ext>
              </a:extLst>
            </p:cNvPr>
            <p:cNvSpPr/>
            <p:nvPr/>
          </p:nvSpPr>
          <p:spPr>
            <a:xfrm>
              <a:off x="2776520" y="3895193"/>
              <a:ext cx="422030" cy="422031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4" name="Connettore diritto 173">
              <a:extLst>
                <a:ext uri="{FF2B5EF4-FFF2-40B4-BE49-F238E27FC236}">
                  <a16:creationId xmlns:a16="http://schemas.microsoft.com/office/drawing/2014/main" id="{D5A0328F-863A-26CA-B378-1148532794E6}"/>
                </a:ext>
              </a:extLst>
            </p:cNvPr>
            <p:cNvCxnSpPr>
              <a:stCxn id="167" idx="6"/>
              <a:endCxn id="170" idx="2"/>
            </p:cNvCxnSpPr>
            <p:nvPr/>
          </p:nvCxnSpPr>
          <p:spPr>
            <a:xfrm flipV="1">
              <a:off x="1400364" y="3372426"/>
              <a:ext cx="620191" cy="19632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diritto 174">
              <a:extLst>
                <a:ext uri="{FF2B5EF4-FFF2-40B4-BE49-F238E27FC236}">
                  <a16:creationId xmlns:a16="http://schemas.microsoft.com/office/drawing/2014/main" id="{298D6A91-C0FC-55A9-3A99-87FC26CD94B7}"/>
                </a:ext>
              </a:extLst>
            </p:cNvPr>
            <p:cNvCxnSpPr>
              <a:cxnSpLocks/>
              <a:stCxn id="167" idx="6"/>
              <a:endCxn id="171" idx="2"/>
            </p:cNvCxnSpPr>
            <p:nvPr/>
          </p:nvCxnSpPr>
          <p:spPr>
            <a:xfrm>
              <a:off x="1400364" y="3568754"/>
              <a:ext cx="404526" cy="5473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diritto 175">
              <a:extLst>
                <a:ext uri="{FF2B5EF4-FFF2-40B4-BE49-F238E27FC236}">
                  <a16:creationId xmlns:a16="http://schemas.microsoft.com/office/drawing/2014/main" id="{A741C62A-B561-8874-CFB8-940779D3950B}"/>
                </a:ext>
              </a:extLst>
            </p:cNvPr>
            <p:cNvCxnSpPr>
              <a:cxnSpLocks/>
              <a:stCxn id="168" idx="6"/>
              <a:endCxn id="171" idx="2"/>
            </p:cNvCxnSpPr>
            <p:nvPr/>
          </p:nvCxnSpPr>
          <p:spPr>
            <a:xfrm>
              <a:off x="737716" y="4096292"/>
              <a:ext cx="1067174" cy="1983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diritto 176">
              <a:extLst>
                <a:ext uri="{FF2B5EF4-FFF2-40B4-BE49-F238E27FC236}">
                  <a16:creationId xmlns:a16="http://schemas.microsoft.com/office/drawing/2014/main" id="{74732CC7-2B89-7E76-5919-87CB3F1D81CF}"/>
                </a:ext>
              </a:extLst>
            </p:cNvPr>
            <p:cNvCxnSpPr>
              <a:cxnSpLocks/>
              <a:stCxn id="168" idx="6"/>
              <a:endCxn id="172" idx="2"/>
            </p:cNvCxnSpPr>
            <p:nvPr/>
          </p:nvCxnSpPr>
          <p:spPr>
            <a:xfrm>
              <a:off x="737716" y="4096292"/>
              <a:ext cx="1238878" cy="66615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diritto 177">
              <a:extLst>
                <a:ext uri="{FF2B5EF4-FFF2-40B4-BE49-F238E27FC236}">
                  <a16:creationId xmlns:a16="http://schemas.microsoft.com/office/drawing/2014/main" id="{A205BFDD-7641-4EBB-6078-B7B626FB4125}"/>
                </a:ext>
              </a:extLst>
            </p:cNvPr>
            <p:cNvCxnSpPr>
              <a:cxnSpLocks/>
              <a:stCxn id="169" idx="6"/>
              <a:endCxn id="171" idx="2"/>
            </p:cNvCxnSpPr>
            <p:nvPr/>
          </p:nvCxnSpPr>
          <p:spPr>
            <a:xfrm flipV="1">
              <a:off x="1271303" y="4116126"/>
              <a:ext cx="533587" cy="623324"/>
            </a:xfrm>
            <a:prstGeom prst="line">
              <a:avLst/>
            </a:prstGeom>
            <a:solidFill>
              <a:srgbClr val="FF0000"/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diritto 178">
              <a:extLst>
                <a:ext uri="{FF2B5EF4-FFF2-40B4-BE49-F238E27FC236}">
                  <a16:creationId xmlns:a16="http://schemas.microsoft.com/office/drawing/2014/main" id="{3AF89722-48DC-4B66-2DC2-E7F38E87C48D}"/>
                </a:ext>
              </a:extLst>
            </p:cNvPr>
            <p:cNvCxnSpPr>
              <a:cxnSpLocks/>
              <a:stCxn id="169" idx="6"/>
              <a:endCxn id="172" idx="2"/>
            </p:cNvCxnSpPr>
            <p:nvPr/>
          </p:nvCxnSpPr>
          <p:spPr>
            <a:xfrm>
              <a:off x="1271303" y="4739450"/>
              <a:ext cx="705291" cy="2299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diritto 179">
              <a:extLst>
                <a:ext uri="{FF2B5EF4-FFF2-40B4-BE49-F238E27FC236}">
                  <a16:creationId xmlns:a16="http://schemas.microsoft.com/office/drawing/2014/main" id="{A0B7F87C-7DA3-26F2-B369-357EC22D0D1C}"/>
                </a:ext>
              </a:extLst>
            </p:cNvPr>
            <p:cNvCxnSpPr>
              <a:cxnSpLocks/>
              <a:stCxn id="170" idx="6"/>
              <a:endCxn id="173" idx="2"/>
            </p:cNvCxnSpPr>
            <p:nvPr/>
          </p:nvCxnSpPr>
          <p:spPr>
            <a:xfrm>
              <a:off x="2442585" y="3372426"/>
              <a:ext cx="333935" cy="73378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diritto 180">
              <a:extLst>
                <a:ext uri="{FF2B5EF4-FFF2-40B4-BE49-F238E27FC236}">
                  <a16:creationId xmlns:a16="http://schemas.microsoft.com/office/drawing/2014/main" id="{605E34E2-1289-870D-AC0F-65EFF1B6A44B}"/>
                </a:ext>
              </a:extLst>
            </p:cNvPr>
            <p:cNvCxnSpPr>
              <a:cxnSpLocks/>
              <a:stCxn id="171" idx="6"/>
              <a:endCxn id="173" idx="2"/>
            </p:cNvCxnSpPr>
            <p:nvPr/>
          </p:nvCxnSpPr>
          <p:spPr>
            <a:xfrm flipV="1">
              <a:off x="2226920" y="4106209"/>
              <a:ext cx="549600" cy="99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diritto 181">
              <a:extLst>
                <a:ext uri="{FF2B5EF4-FFF2-40B4-BE49-F238E27FC236}">
                  <a16:creationId xmlns:a16="http://schemas.microsoft.com/office/drawing/2014/main" id="{1ECE4C10-85F7-EA7F-8A1D-E76341BF09F0}"/>
                </a:ext>
              </a:extLst>
            </p:cNvPr>
            <p:cNvCxnSpPr>
              <a:cxnSpLocks/>
              <a:stCxn id="172" idx="6"/>
              <a:endCxn id="173" idx="2"/>
            </p:cNvCxnSpPr>
            <p:nvPr/>
          </p:nvCxnSpPr>
          <p:spPr>
            <a:xfrm flipV="1">
              <a:off x="2398624" y="4106209"/>
              <a:ext cx="377896" cy="65623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3" name="Freccia a destra 182">
            <a:extLst>
              <a:ext uri="{FF2B5EF4-FFF2-40B4-BE49-F238E27FC236}">
                <a16:creationId xmlns:a16="http://schemas.microsoft.com/office/drawing/2014/main" id="{AC18EF70-2EBB-B1EF-BF54-6F9750308E24}"/>
              </a:ext>
            </a:extLst>
          </p:cNvPr>
          <p:cNvSpPr/>
          <p:nvPr/>
        </p:nvSpPr>
        <p:spPr>
          <a:xfrm>
            <a:off x="6143140" y="3603661"/>
            <a:ext cx="593734" cy="58370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Rettangolo 183">
            <a:extLst>
              <a:ext uri="{FF2B5EF4-FFF2-40B4-BE49-F238E27FC236}">
                <a16:creationId xmlns:a16="http://schemas.microsoft.com/office/drawing/2014/main" id="{91ED8422-A4C6-D711-4DA3-B775010DE4EF}"/>
              </a:ext>
            </a:extLst>
          </p:cNvPr>
          <p:cNvSpPr/>
          <p:nvPr/>
        </p:nvSpPr>
        <p:spPr>
          <a:xfrm>
            <a:off x="7121769" y="3384729"/>
            <a:ext cx="323713" cy="9900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Rettangolo 184">
            <a:extLst>
              <a:ext uri="{FF2B5EF4-FFF2-40B4-BE49-F238E27FC236}">
                <a16:creationId xmlns:a16="http://schemas.microsoft.com/office/drawing/2014/main" id="{CCFAE007-B3F9-A4E2-528E-8642FD0787D8}"/>
              </a:ext>
            </a:extLst>
          </p:cNvPr>
          <p:cNvSpPr/>
          <p:nvPr/>
        </p:nvSpPr>
        <p:spPr>
          <a:xfrm>
            <a:off x="7558900" y="3384728"/>
            <a:ext cx="323713" cy="9900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Rettangolo 185">
            <a:extLst>
              <a:ext uri="{FF2B5EF4-FFF2-40B4-BE49-F238E27FC236}">
                <a16:creationId xmlns:a16="http://schemas.microsoft.com/office/drawing/2014/main" id="{B5965322-95F3-39FE-5EBE-3A70EBCD60DA}"/>
              </a:ext>
            </a:extLst>
          </p:cNvPr>
          <p:cNvSpPr/>
          <p:nvPr/>
        </p:nvSpPr>
        <p:spPr>
          <a:xfrm>
            <a:off x="8009990" y="3384729"/>
            <a:ext cx="323713" cy="9900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Rettangolo 186">
            <a:extLst>
              <a:ext uri="{FF2B5EF4-FFF2-40B4-BE49-F238E27FC236}">
                <a16:creationId xmlns:a16="http://schemas.microsoft.com/office/drawing/2014/main" id="{7A12568A-D284-B191-09A2-097C534A1C8D}"/>
              </a:ext>
            </a:extLst>
          </p:cNvPr>
          <p:cNvSpPr/>
          <p:nvPr/>
        </p:nvSpPr>
        <p:spPr>
          <a:xfrm>
            <a:off x="8447121" y="3384728"/>
            <a:ext cx="323713" cy="9900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" name="Rettangolo 187">
            <a:extLst>
              <a:ext uri="{FF2B5EF4-FFF2-40B4-BE49-F238E27FC236}">
                <a16:creationId xmlns:a16="http://schemas.microsoft.com/office/drawing/2014/main" id="{C826E59A-B2B3-424E-7073-E23624116085}"/>
              </a:ext>
            </a:extLst>
          </p:cNvPr>
          <p:cNvSpPr/>
          <p:nvPr/>
        </p:nvSpPr>
        <p:spPr>
          <a:xfrm>
            <a:off x="6949771" y="3218172"/>
            <a:ext cx="1960245" cy="1275463"/>
          </a:xfrm>
          <a:prstGeom prst="rect">
            <a:avLst/>
          </a:prstGeom>
          <a:solidFill>
            <a:schemeClr val="accent1">
              <a:alpha val="44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Freccia a destra 189">
            <a:extLst>
              <a:ext uri="{FF2B5EF4-FFF2-40B4-BE49-F238E27FC236}">
                <a16:creationId xmlns:a16="http://schemas.microsoft.com/office/drawing/2014/main" id="{0D270989-4EEC-26B9-CA1D-F7006359DC7E}"/>
              </a:ext>
            </a:extLst>
          </p:cNvPr>
          <p:cNvSpPr/>
          <p:nvPr/>
        </p:nvSpPr>
        <p:spPr>
          <a:xfrm>
            <a:off x="9052658" y="3556927"/>
            <a:ext cx="593734" cy="58370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CasellaDiTesto 190">
            <a:extLst>
              <a:ext uri="{FF2B5EF4-FFF2-40B4-BE49-F238E27FC236}">
                <a16:creationId xmlns:a16="http://schemas.microsoft.com/office/drawing/2014/main" id="{DF1E8AEC-82C4-3A03-6633-717DB7A629BF}"/>
              </a:ext>
            </a:extLst>
          </p:cNvPr>
          <p:cNvSpPr txBox="1"/>
          <p:nvPr/>
        </p:nvSpPr>
        <p:spPr>
          <a:xfrm>
            <a:off x="9913186" y="3659582"/>
            <a:ext cx="905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Output </a:t>
            </a:r>
          </a:p>
        </p:txBody>
      </p:sp>
      <p:sp>
        <p:nvSpPr>
          <p:cNvPr id="192" name="Rettangolo 191">
            <a:extLst>
              <a:ext uri="{FF2B5EF4-FFF2-40B4-BE49-F238E27FC236}">
                <a16:creationId xmlns:a16="http://schemas.microsoft.com/office/drawing/2014/main" id="{3BD618AB-9CEC-1011-F317-7B156A525125}"/>
              </a:ext>
            </a:extLst>
          </p:cNvPr>
          <p:cNvSpPr/>
          <p:nvPr/>
        </p:nvSpPr>
        <p:spPr>
          <a:xfrm>
            <a:off x="1122430" y="4978591"/>
            <a:ext cx="323713" cy="9900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Rettangolo 192">
            <a:extLst>
              <a:ext uri="{FF2B5EF4-FFF2-40B4-BE49-F238E27FC236}">
                <a16:creationId xmlns:a16="http://schemas.microsoft.com/office/drawing/2014/main" id="{1BBBAF3F-F35F-7974-6096-186BD09FA0EB}"/>
              </a:ext>
            </a:extLst>
          </p:cNvPr>
          <p:cNvSpPr/>
          <p:nvPr/>
        </p:nvSpPr>
        <p:spPr>
          <a:xfrm>
            <a:off x="1559561" y="4978590"/>
            <a:ext cx="323713" cy="9900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Rettangolo 193">
            <a:extLst>
              <a:ext uri="{FF2B5EF4-FFF2-40B4-BE49-F238E27FC236}">
                <a16:creationId xmlns:a16="http://schemas.microsoft.com/office/drawing/2014/main" id="{2FE8D9B6-4076-32A3-3327-8A543DDA0B23}"/>
              </a:ext>
            </a:extLst>
          </p:cNvPr>
          <p:cNvSpPr/>
          <p:nvPr/>
        </p:nvSpPr>
        <p:spPr>
          <a:xfrm>
            <a:off x="2010651" y="4978591"/>
            <a:ext cx="323713" cy="9900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Rettangolo 194">
            <a:extLst>
              <a:ext uri="{FF2B5EF4-FFF2-40B4-BE49-F238E27FC236}">
                <a16:creationId xmlns:a16="http://schemas.microsoft.com/office/drawing/2014/main" id="{436E06D8-C23E-903D-302F-6BA4448F7DD0}"/>
              </a:ext>
            </a:extLst>
          </p:cNvPr>
          <p:cNvSpPr/>
          <p:nvPr/>
        </p:nvSpPr>
        <p:spPr>
          <a:xfrm>
            <a:off x="2447782" y="4978590"/>
            <a:ext cx="323713" cy="9900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6" name="Rettangolo 195">
            <a:extLst>
              <a:ext uri="{FF2B5EF4-FFF2-40B4-BE49-F238E27FC236}">
                <a16:creationId xmlns:a16="http://schemas.microsoft.com/office/drawing/2014/main" id="{0E0AC0AA-14DE-AE3C-16E1-0A0F3FE54814}"/>
              </a:ext>
            </a:extLst>
          </p:cNvPr>
          <p:cNvSpPr/>
          <p:nvPr/>
        </p:nvSpPr>
        <p:spPr>
          <a:xfrm>
            <a:off x="950432" y="4812034"/>
            <a:ext cx="1960245" cy="1275463"/>
          </a:xfrm>
          <a:prstGeom prst="rect">
            <a:avLst/>
          </a:prstGeom>
          <a:solidFill>
            <a:schemeClr val="accent1">
              <a:alpha val="44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" name="Freccia a destra 196">
            <a:extLst>
              <a:ext uri="{FF2B5EF4-FFF2-40B4-BE49-F238E27FC236}">
                <a16:creationId xmlns:a16="http://schemas.microsoft.com/office/drawing/2014/main" id="{C9DCBC5E-4F4B-164D-A11F-968E91AF3FFD}"/>
              </a:ext>
            </a:extLst>
          </p:cNvPr>
          <p:cNvSpPr/>
          <p:nvPr/>
        </p:nvSpPr>
        <p:spPr>
          <a:xfrm>
            <a:off x="3053319" y="5150789"/>
            <a:ext cx="593734" cy="58370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" name="CasellaDiTesto 197">
            <a:extLst>
              <a:ext uri="{FF2B5EF4-FFF2-40B4-BE49-F238E27FC236}">
                <a16:creationId xmlns:a16="http://schemas.microsoft.com/office/drawing/2014/main" id="{E7451DF7-16CE-B7D1-37D4-56A669B8C3D5}"/>
              </a:ext>
            </a:extLst>
          </p:cNvPr>
          <p:cNvSpPr txBox="1"/>
          <p:nvPr/>
        </p:nvSpPr>
        <p:spPr>
          <a:xfrm>
            <a:off x="3666024" y="5257976"/>
            <a:ext cx="905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Output </a:t>
            </a:r>
          </a:p>
        </p:txBody>
      </p:sp>
      <p:sp>
        <p:nvSpPr>
          <p:cNvPr id="199" name="Freccia a destra 198">
            <a:extLst>
              <a:ext uri="{FF2B5EF4-FFF2-40B4-BE49-F238E27FC236}">
                <a16:creationId xmlns:a16="http://schemas.microsoft.com/office/drawing/2014/main" id="{AE70FCDC-E92A-4BD9-BAEF-BDAA03054126}"/>
              </a:ext>
            </a:extLst>
          </p:cNvPr>
          <p:cNvSpPr/>
          <p:nvPr/>
        </p:nvSpPr>
        <p:spPr>
          <a:xfrm rot="8740335">
            <a:off x="2079781" y="4272739"/>
            <a:ext cx="593734" cy="58370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0" name="CasellaDiTesto 199">
            <a:extLst>
              <a:ext uri="{FF2B5EF4-FFF2-40B4-BE49-F238E27FC236}">
                <a16:creationId xmlns:a16="http://schemas.microsoft.com/office/drawing/2014/main" id="{BAC4CACB-52C4-9F41-1BC9-F15D8EF7D114}"/>
              </a:ext>
            </a:extLst>
          </p:cNvPr>
          <p:cNvSpPr txBox="1"/>
          <p:nvPr/>
        </p:nvSpPr>
        <p:spPr>
          <a:xfrm>
            <a:off x="4362219" y="2848840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E)</a:t>
            </a:r>
          </a:p>
        </p:txBody>
      </p:sp>
      <p:sp>
        <p:nvSpPr>
          <p:cNvPr id="201" name="CasellaDiTesto 200">
            <a:extLst>
              <a:ext uri="{FF2B5EF4-FFF2-40B4-BE49-F238E27FC236}">
                <a16:creationId xmlns:a16="http://schemas.microsoft.com/office/drawing/2014/main" id="{E41A1751-8CFB-4936-0E5C-4AAACFF47DC6}"/>
              </a:ext>
            </a:extLst>
          </p:cNvPr>
          <p:cNvSpPr txBox="1"/>
          <p:nvPr/>
        </p:nvSpPr>
        <p:spPr>
          <a:xfrm>
            <a:off x="6949771" y="4686300"/>
            <a:ext cx="19602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Model </a:t>
            </a:r>
          </a:p>
        </p:txBody>
      </p:sp>
      <p:sp>
        <p:nvSpPr>
          <p:cNvPr id="202" name="CasellaDiTesto 201">
            <a:extLst>
              <a:ext uri="{FF2B5EF4-FFF2-40B4-BE49-F238E27FC236}">
                <a16:creationId xmlns:a16="http://schemas.microsoft.com/office/drawing/2014/main" id="{316C0AEB-A3A4-7294-41F4-E564411631E1}"/>
              </a:ext>
            </a:extLst>
          </p:cNvPr>
          <p:cNvSpPr txBox="1"/>
          <p:nvPr/>
        </p:nvSpPr>
        <p:spPr>
          <a:xfrm>
            <a:off x="934876" y="6147265"/>
            <a:ext cx="19602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Model </a:t>
            </a:r>
          </a:p>
        </p:txBody>
      </p:sp>
    </p:spTree>
    <p:extLst>
      <p:ext uri="{BB962C8B-B14F-4D97-AF65-F5344CB8AC3E}">
        <p14:creationId xmlns:p14="http://schemas.microsoft.com/office/powerpoint/2010/main" val="42473681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89D68CE1-09EB-3224-6848-3BAC6C5E185A}"/>
              </a:ext>
            </a:extLst>
          </p:cNvPr>
          <p:cNvSpPr txBox="1"/>
          <p:nvPr/>
        </p:nvSpPr>
        <p:spPr>
          <a:xfrm>
            <a:off x="155330" y="-35286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A)</a:t>
            </a:r>
          </a:p>
        </p:txBody>
      </p:sp>
      <p:pic>
        <p:nvPicPr>
          <p:cNvPr id="1026" name="Picture 2" descr="formula di struttura">
            <a:extLst>
              <a:ext uri="{FF2B5EF4-FFF2-40B4-BE49-F238E27FC236}">
                <a16:creationId xmlns:a16="http://schemas.microsoft.com/office/drawing/2014/main" id="{FC218E2D-CA75-013A-63D8-1A9EAB51E4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64" y="346856"/>
            <a:ext cx="1491478" cy="1450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Freccia a destra 20">
            <a:extLst>
              <a:ext uri="{FF2B5EF4-FFF2-40B4-BE49-F238E27FC236}">
                <a16:creationId xmlns:a16="http://schemas.microsoft.com/office/drawing/2014/main" id="{86D611DB-B3F8-37CB-37DA-D0D33020578C}"/>
              </a:ext>
            </a:extLst>
          </p:cNvPr>
          <p:cNvSpPr/>
          <p:nvPr/>
        </p:nvSpPr>
        <p:spPr>
          <a:xfrm>
            <a:off x="1700490" y="915532"/>
            <a:ext cx="431800" cy="3175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04" name="Gruppo 1103">
            <a:extLst>
              <a:ext uri="{FF2B5EF4-FFF2-40B4-BE49-F238E27FC236}">
                <a16:creationId xmlns:a16="http://schemas.microsoft.com/office/drawing/2014/main" id="{88648938-34F7-66B8-D5A7-3C5B5D834C2D}"/>
              </a:ext>
            </a:extLst>
          </p:cNvPr>
          <p:cNvGrpSpPr/>
          <p:nvPr/>
        </p:nvGrpSpPr>
        <p:grpSpPr>
          <a:xfrm>
            <a:off x="2221869" y="511462"/>
            <a:ext cx="1271834" cy="1028375"/>
            <a:chOff x="5122420" y="505038"/>
            <a:chExt cx="2641509" cy="2724712"/>
          </a:xfrm>
        </p:grpSpPr>
        <p:sp>
          <p:nvSpPr>
            <p:cNvPr id="1036" name="Ovale 1035">
              <a:extLst>
                <a:ext uri="{FF2B5EF4-FFF2-40B4-BE49-F238E27FC236}">
                  <a16:creationId xmlns:a16="http://schemas.microsoft.com/office/drawing/2014/main" id="{062C975A-D990-0FA0-2E79-278ED6DFE8BB}"/>
                </a:ext>
              </a:extLst>
            </p:cNvPr>
            <p:cNvSpPr/>
            <p:nvPr/>
          </p:nvSpPr>
          <p:spPr>
            <a:xfrm>
              <a:off x="5520266" y="1392590"/>
              <a:ext cx="287866" cy="3175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7" name="Ovale 1036">
              <a:extLst>
                <a:ext uri="{FF2B5EF4-FFF2-40B4-BE49-F238E27FC236}">
                  <a16:creationId xmlns:a16="http://schemas.microsoft.com/office/drawing/2014/main" id="{2DDB2BF0-F561-B57C-4216-A10EAF8FBA1E}"/>
                </a:ext>
              </a:extLst>
            </p:cNvPr>
            <p:cNvSpPr/>
            <p:nvPr/>
          </p:nvSpPr>
          <p:spPr>
            <a:xfrm>
              <a:off x="5520266" y="2014890"/>
              <a:ext cx="287866" cy="3175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39" name="Connettore diritto 1038">
              <a:extLst>
                <a:ext uri="{FF2B5EF4-FFF2-40B4-BE49-F238E27FC236}">
                  <a16:creationId xmlns:a16="http://schemas.microsoft.com/office/drawing/2014/main" id="{9D82F2FC-5947-15F4-8AD6-AC9E4847975C}"/>
                </a:ext>
              </a:extLst>
            </p:cNvPr>
            <p:cNvCxnSpPr>
              <a:stCxn id="1036" idx="4"/>
              <a:endCxn id="1037" idx="0"/>
            </p:cNvCxnSpPr>
            <p:nvPr/>
          </p:nvCxnSpPr>
          <p:spPr>
            <a:xfrm>
              <a:off x="5664199" y="1710090"/>
              <a:ext cx="0" cy="304800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2" name="Ovale 1041">
              <a:extLst>
                <a:ext uri="{FF2B5EF4-FFF2-40B4-BE49-F238E27FC236}">
                  <a16:creationId xmlns:a16="http://schemas.microsoft.com/office/drawing/2014/main" id="{AE89EE31-9BD9-B067-1E58-44BD63977B46}"/>
                </a:ext>
              </a:extLst>
            </p:cNvPr>
            <p:cNvSpPr/>
            <p:nvPr/>
          </p:nvSpPr>
          <p:spPr>
            <a:xfrm>
              <a:off x="6354232" y="1392590"/>
              <a:ext cx="287866" cy="3175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3" name="Ovale 1042">
              <a:extLst>
                <a:ext uri="{FF2B5EF4-FFF2-40B4-BE49-F238E27FC236}">
                  <a16:creationId xmlns:a16="http://schemas.microsoft.com/office/drawing/2014/main" id="{944D250A-4B72-D13A-A1B8-2806EF53E550}"/>
                </a:ext>
              </a:extLst>
            </p:cNvPr>
            <p:cNvSpPr/>
            <p:nvPr/>
          </p:nvSpPr>
          <p:spPr>
            <a:xfrm>
              <a:off x="6354232" y="2014890"/>
              <a:ext cx="287866" cy="3175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44" name="Connettore diritto 1043">
              <a:extLst>
                <a:ext uri="{FF2B5EF4-FFF2-40B4-BE49-F238E27FC236}">
                  <a16:creationId xmlns:a16="http://schemas.microsoft.com/office/drawing/2014/main" id="{34C8718A-6531-3719-7177-51CE9A53D7B2}"/>
                </a:ext>
              </a:extLst>
            </p:cNvPr>
            <p:cNvCxnSpPr>
              <a:stCxn id="1042" idx="4"/>
              <a:endCxn id="1043" idx="0"/>
            </p:cNvCxnSpPr>
            <p:nvPr/>
          </p:nvCxnSpPr>
          <p:spPr>
            <a:xfrm>
              <a:off x="6498165" y="1710090"/>
              <a:ext cx="0" cy="304800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5" name="Ovale 1044">
              <a:extLst>
                <a:ext uri="{FF2B5EF4-FFF2-40B4-BE49-F238E27FC236}">
                  <a16:creationId xmlns:a16="http://schemas.microsoft.com/office/drawing/2014/main" id="{B2995DA8-67BC-C513-84E9-25B9299F469E}"/>
                </a:ext>
              </a:extLst>
            </p:cNvPr>
            <p:cNvSpPr/>
            <p:nvPr/>
          </p:nvSpPr>
          <p:spPr>
            <a:xfrm>
              <a:off x="5952066" y="1075090"/>
              <a:ext cx="287866" cy="3175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46" name="Connettore diritto 1045">
              <a:extLst>
                <a:ext uri="{FF2B5EF4-FFF2-40B4-BE49-F238E27FC236}">
                  <a16:creationId xmlns:a16="http://schemas.microsoft.com/office/drawing/2014/main" id="{A310DB58-9901-ABE9-5716-F60DDCE7571B}"/>
                </a:ext>
              </a:extLst>
            </p:cNvPr>
            <p:cNvCxnSpPr>
              <a:cxnSpLocks/>
              <a:stCxn id="1045" idx="2"/>
              <a:endCxn id="1036" idx="7"/>
            </p:cNvCxnSpPr>
            <p:nvPr/>
          </p:nvCxnSpPr>
          <p:spPr>
            <a:xfrm flipH="1">
              <a:off x="5765975" y="1233840"/>
              <a:ext cx="186091" cy="205247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9" name="Connettore diritto 1048">
              <a:extLst>
                <a:ext uri="{FF2B5EF4-FFF2-40B4-BE49-F238E27FC236}">
                  <a16:creationId xmlns:a16="http://schemas.microsoft.com/office/drawing/2014/main" id="{E2F87F85-EF0A-8FA0-F8E3-2513FD180976}"/>
                </a:ext>
              </a:extLst>
            </p:cNvPr>
            <p:cNvCxnSpPr>
              <a:cxnSpLocks/>
              <a:stCxn id="1045" idx="6"/>
              <a:endCxn id="1042" idx="1"/>
            </p:cNvCxnSpPr>
            <p:nvPr/>
          </p:nvCxnSpPr>
          <p:spPr>
            <a:xfrm>
              <a:off x="6239932" y="1233840"/>
              <a:ext cx="156457" cy="205247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2" name="Ovale 1051">
              <a:extLst>
                <a:ext uri="{FF2B5EF4-FFF2-40B4-BE49-F238E27FC236}">
                  <a16:creationId xmlns:a16="http://schemas.microsoft.com/office/drawing/2014/main" id="{F3D2B056-AB1E-0628-44C6-6BEAB52243C2}"/>
                </a:ext>
              </a:extLst>
            </p:cNvPr>
            <p:cNvSpPr/>
            <p:nvPr/>
          </p:nvSpPr>
          <p:spPr>
            <a:xfrm>
              <a:off x="5937249" y="2336447"/>
              <a:ext cx="287866" cy="3175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53" name="Connettore diritto 1052">
              <a:extLst>
                <a:ext uri="{FF2B5EF4-FFF2-40B4-BE49-F238E27FC236}">
                  <a16:creationId xmlns:a16="http://schemas.microsoft.com/office/drawing/2014/main" id="{886CC37A-EA81-337B-D970-159D3F09C110}"/>
                </a:ext>
              </a:extLst>
            </p:cNvPr>
            <p:cNvCxnSpPr>
              <a:cxnSpLocks/>
              <a:stCxn id="1052" idx="2"/>
              <a:endCxn id="1037" idx="5"/>
            </p:cNvCxnSpPr>
            <p:nvPr/>
          </p:nvCxnSpPr>
          <p:spPr>
            <a:xfrm flipH="1" flipV="1">
              <a:off x="5765975" y="2285893"/>
              <a:ext cx="171274" cy="209304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4" name="Connettore diritto 1053">
              <a:extLst>
                <a:ext uri="{FF2B5EF4-FFF2-40B4-BE49-F238E27FC236}">
                  <a16:creationId xmlns:a16="http://schemas.microsoft.com/office/drawing/2014/main" id="{44540333-636A-12D8-749B-7EADE212A8D5}"/>
                </a:ext>
              </a:extLst>
            </p:cNvPr>
            <p:cNvCxnSpPr>
              <a:cxnSpLocks/>
              <a:stCxn id="1052" idx="6"/>
              <a:endCxn id="1043" idx="3"/>
            </p:cNvCxnSpPr>
            <p:nvPr/>
          </p:nvCxnSpPr>
          <p:spPr>
            <a:xfrm flipV="1">
              <a:off x="6225115" y="2285893"/>
              <a:ext cx="171274" cy="209304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0" name="Ovale 1059">
              <a:extLst>
                <a:ext uri="{FF2B5EF4-FFF2-40B4-BE49-F238E27FC236}">
                  <a16:creationId xmlns:a16="http://schemas.microsoft.com/office/drawing/2014/main" id="{04457658-6090-F7DF-9BF5-6246179D5684}"/>
                </a:ext>
              </a:extLst>
            </p:cNvPr>
            <p:cNvSpPr/>
            <p:nvPr/>
          </p:nvSpPr>
          <p:spPr>
            <a:xfrm>
              <a:off x="5937249" y="2912250"/>
              <a:ext cx="287866" cy="317500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61" name="Connettore diritto 1060">
              <a:extLst>
                <a:ext uri="{FF2B5EF4-FFF2-40B4-BE49-F238E27FC236}">
                  <a16:creationId xmlns:a16="http://schemas.microsoft.com/office/drawing/2014/main" id="{10B2F2EB-A04A-9B3E-A847-750002C64F25}"/>
                </a:ext>
              </a:extLst>
            </p:cNvPr>
            <p:cNvCxnSpPr>
              <a:cxnSpLocks/>
              <a:stCxn id="1052" idx="4"/>
              <a:endCxn id="1060" idx="0"/>
            </p:cNvCxnSpPr>
            <p:nvPr/>
          </p:nvCxnSpPr>
          <p:spPr>
            <a:xfrm>
              <a:off x="6081182" y="2653947"/>
              <a:ext cx="0" cy="258303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5" name="Ovale 1064">
              <a:extLst>
                <a:ext uri="{FF2B5EF4-FFF2-40B4-BE49-F238E27FC236}">
                  <a16:creationId xmlns:a16="http://schemas.microsoft.com/office/drawing/2014/main" id="{541D08F4-ED58-41C2-2CDC-68CB695F28AD}"/>
                </a:ext>
              </a:extLst>
            </p:cNvPr>
            <p:cNvSpPr/>
            <p:nvPr/>
          </p:nvSpPr>
          <p:spPr>
            <a:xfrm>
              <a:off x="5952066" y="505038"/>
              <a:ext cx="287866" cy="317500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66" name="Connettore diritto 1065">
              <a:extLst>
                <a:ext uri="{FF2B5EF4-FFF2-40B4-BE49-F238E27FC236}">
                  <a16:creationId xmlns:a16="http://schemas.microsoft.com/office/drawing/2014/main" id="{040CC8BE-3FEB-28EA-7C3B-AA3FB5687981}"/>
                </a:ext>
              </a:extLst>
            </p:cNvPr>
            <p:cNvCxnSpPr>
              <a:cxnSpLocks/>
              <a:stCxn id="1065" idx="4"/>
              <a:endCxn id="1045" idx="0"/>
            </p:cNvCxnSpPr>
            <p:nvPr/>
          </p:nvCxnSpPr>
          <p:spPr>
            <a:xfrm>
              <a:off x="6095999" y="822538"/>
              <a:ext cx="0" cy="252552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8" name="Ovale 1067">
              <a:extLst>
                <a:ext uri="{FF2B5EF4-FFF2-40B4-BE49-F238E27FC236}">
                  <a16:creationId xmlns:a16="http://schemas.microsoft.com/office/drawing/2014/main" id="{23D5F467-C34A-BC0C-DD43-10F8E3A985F7}"/>
                </a:ext>
              </a:extLst>
            </p:cNvPr>
            <p:cNvSpPr/>
            <p:nvPr/>
          </p:nvSpPr>
          <p:spPr>
            <a:xfrm>
              <a:off x="5139355" y="2448700"/>
              <a:ext cx="287866" cy="317500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69" name="Connettore diritto 1068">
              <a:extLst>
                <a:ext uri="{FF2B5EF4-FFF2-40B4-BE49-F238E27FC236}">
                  <a16:creationId xmlns:a16="http://schemas.microsoft.com/office/drawing/2014/main" id="{779A2E3A-7A88-D90B-D9A1-88BB54F3D061}"/>
                </a:ext>
              </a:extLst>
            </p:cNvPr>
            <p:cNvCxnSpPr>
              <a:cxnSpLocks/>
              <a:stCxn id="1037" idx="3"/>
              <a:endCxn id="1068" idx="7"/>
            </p:cNvCxnSpPr>
            <p:nvPr/>
          </p:nvCxnSpPr>
          <p:spPr>
            <a:xfrm flipH="1">
              <a:off x="5385064" y="2285893"/>
              <a:ext cx="177359" cy="209304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1" name="Ovale 1070">
              <a:extLst>
                <a:ext uri="{FF2B5EF4-FFF2-40B4-BE49-F238E27FC236}">
                  <a16:creationId xmlns:a16="http://schemas.microsoft.com/office/drawing/2014/main" id="{347DEEB8-E0B4-B3B7-6463-C7348E91A132}"/>
                </a:ext>
              </a:extLst>
            </p:cNvPr>
            <p:cNvSpPr/>
            <p:nvPr/>
          </p:nvSpPr>
          <p:spPr>
            <a:xfrm>
              <a:off x="5122420" y="1032615"/>
              <a:ext cx="287866" cy="317500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72" name="Connettore diritto 1071">
              <a:extLst>
                <a:ext uri="{FF2B5EF4-FFF2-40B4-BE49-F238E27FC236}">
                  <a16:creationId xmlns:a16="http://schemas.microsoft.com/office/drawing/2014/main" id="{0275A56A-DA37-3BAD-C233-5DE665FABF57}"/>
                </a:ext>
              </a:extLst>
            </p:cNvPr>
            <p:cNvCxnSpPr>
              <a:cxnSpLocks/>
              <a:stCxn id="1071" idx="5"/>
              <a:endCxn id="1036" idx="1"/>
            </p:cNvCxnSpPr>
            <p:nvPr/>
          </p:nvCxnSpPr>
          <p:spPr>
            <a:xfrm>
              <a:off x="5368129" y="1303618"/>
              <a:ext cx="194294" cy="135469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5" name="Ovale 1074">
              <a:extLst>
                <a:ext uri="{FF2B5EF4-FFF2-40B4-BE49-F238E27FC236}">
                  <a16:creationId xmlns:a16="http://schemas.microsoft.com/office/drawing/2014/main" id="{DA4CE55D-D0EC-6E25-D17B-D117F9611ABD}"/>
                </a:ext>
              </a:extLst>
            </p:cNvPr>
            <p:cNvSpPr/>
            <p:nvPr/>
          </p:nvSpPr>
          <p:spPr>
            <a:xfrm>
              <a:off x="7476063" y="1604430"/>
              <a:ext cx="287866" cy="3175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6" name="Ovale 1075">
              <a:extLst>
                <a:ext uri="{FF2B5EF4-FFF2-40B4-BE49-F238E27FC236}">
                  <a16:creationId xmlns:a16="http://schemas.microsoft.com/office/drawing/2014/main" id="{A2A8B899-8E5A-55A9-3266-C2B6A6BAF6D0}"/>
                </a:ext>
              </a:extLst>
            </p:cNvPr>
            <p:cNvSpPr/>
            <p:nvPr/>
          </p:nvSpPr>
          <p:spPr>
            <a:xfrm>
              <a:off x="7067720" y="2177697"/>
              <a:ext cx="287866" cy="3175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77" name="Connettore diritto 1076">
              <a:extLst>
                <a:ext uri="{FF2B5EF4-FFF2-40B4-BE49-F238E27FC236}">
                  <a16:creationId xmlns:a16="http://schemas.microsoft.com/office/drawing/2014/main" id="{D51DB10B-07A1-BA7A-7FF0-5EF6554B3C3E}"/>
                </a:ext>
              </a:extLst>
            </p:cNvPr>
            <p:cNvCxnSpPr>
              <a:cxnSpLocks/>
              <a:stCxn id="1075" idx="3"/>
              <a:endCxn id="1076" idx="7"/>
            </p:cNvCxnSpPr>
            <p:nvPr/>
          </p:nvCxnSpPr>
          <p:spPr>
            <a:xfrm flipH="1">
              <a:off x="7313429" y="1875433"/>
              <a:ext cx="204791" cy="348761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8" name="Ovale 1077">
              <a:extLst>
                <a:ext uri="{FF2B5EF4-FFF2-40B4-BE49-F238E27FC236}">
                  <a16:creationId xmlns:a16="http://schemas.microsoft.com/office/drawing/2014/main" id="{C2AEE5ED-4981-C333-8654-4EC0EAAD3124}"/>
                </a:ext>
              </a:extLst>
            </p:cNvPr>
            <p:cNvSpPr/>
            <p:nvPr/>
          </p:nvSpPr>
          <p:spPr>
            <a:xfrm>
              <a:off x="6984820" y="1199583"/>
              <a:ext cx="287866" cy="3175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79" name="Connettore diritto 1078">
              <a:extLst>
                <a:ext uri="{FF2B5EF4-FFF2-40B4-BE49-F238E27FC236}">
                  <a16:creationId xmlns:a16="http://schemas.microsoft.com/office/drawing/2014/main" id="{76F257A2-FCA5-4BFC-2C87-16138050E073}"/>
                </a:ext>
              </a:extLst>
            </p:cNvPr>
            <p:cNvCxnSpPr>
              <a:cxnSpLocks/>
              <a:stCxn id="1078" idx="6"/>
              <a:endCxn id="1075" idx="1"/>
            </p:cNvCxnSpPr>
            <p:nvPr/>
          </p:nvCxnSpPr>
          <p:spPr>
            <a:xfrm>
              <a:off x="7272686" y="1358333"/>
              <a:ext cx="245534" cy="292594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0" name="Connettore diritto 1079">
              <a:extLst>
                <a:ext uri="{FF2B5EF4-FFF2-40B4-BE49-F238E27FC236}">
                  <a16:creationId xmlns:a16="http://schemas.microsoft.com/office/drawing/2014/main" id="{0B5FEEA5-F829-D0D5-023D-20AA4EFEFA79}"/>
                </a:ext>
              </a:extLst>
            </p:cNvPr>
            <p:cNvCxnSpPr>
              <a:cxnSpLocks/>
              <a:stCxn id="1043" idx="6"/>
              <a:endCxn id="1076" idx="2"/>
            </p:cNvCxnSpPr>
            <p:nvPr/>
          </p:nvCxnSpPr>
          <p:spPr>
            <a:xfrm>
              <a:off x="6642098" y="2173640"/>
              <a:ext cx="425622" cy="162807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0" name="Connettore diritto 1089">
              <a:extLst>
                <a:ext uri="{FF2B5EF4-FFF2-40B4-BE49-F238E27FC236}">
                  <a16:creationId xmlns:a16="http://schemas.microsoft.com/office/drawing/2014/main" id="{BC91CA20-F5C5-4049-C4B5-79E6C24BC897}"/>
                </a:ext>
              </a:extLst>
            </p:cNvPr>
            <p:cNvCxnSpPr>
              <a:cxnSpLocks/>
              <a:stCxn id="1042" idx="6"/>
              <a:endCxn id="1078" idx="2"/>
            </p:cNvCxnSpPr>
            <p:nvPr/>
          </p:nvCxnSpPr>
          <p:spPr>
            <a:xfrm flipV="1">
              <a:off x="6642098" y="1358333"/>
              <a:ext cx="342722" cy="193007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6" name="Ovale 1095">
              <a:extLst>
                <a:ext uri="{FF2B5EF4-FFF2-40B4-BE49-F238E27FC236}">
                  <a16:creationId xmlns:a16="http://schemas.microsoft.com/office/drawing/2014/main" id="{8D6FEA6F-B7A2-D961-4A44-861A25F587BD}"/>
                </a:ext>
              </a:extLst>
            </p:cNvPr>
            <p:cNvSpPr/>
            <p:nvPr/>
          </p:nvSpPr>
          <p:spPr>
            <a:xfrm>
              <a:off x="7332130" y="672813"/>
              <a:ext cx="287866" cy="317500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97" name="Connettore diritto 1096">
              <a:extLst>
                <a:ext uri="{FF2B5EF4-FFF2-40B4-BE49-F238E27FC236}">
                  <a16:creationId xmlns:a16="http://schemas.microsoft.com/office/drawing/2014/main" id="{177108C5-354C-75F9-CE07-8B7B6C36B8D4}"/>
                </a:ext>
              </a:extLst>
            </p:cNvPr>
            <p:cNvCxnSpPr>
              <a:cxnSpLocks/>
              <a:stCxn id="1096" idx="3"/>
              <a:endCxn id="1078" idx="7"/>
            </p:cNvCxnSpPr>
            <p:nvPr/>
          </p:nvCxnSpPr>
          <p:spPr>
            <a:xfrm flipH="1">
              <a:off x="7230529" y="943816"/>
              <a:ext cx="143758" cy="302264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42" name="Gruppo 1141">
            <a:extLst>
              <a:ext uri="{FF2B5EF4-FFF2-40B4-BE49-F238E27FC236}">
                <a16:creationId xmlns:a16="http://schemas.microsoft.com/office/drawing/2014/main" id="{9E9E932F-0759-5AA3-B2AB-72D97DF99B03}"/>
              </a:ext>
            </a:extLst>
          </p:cNvPr>
          <p:cNvGrpSpPr/>
          <p:nvPr/>
        </p:nvGrpSpPr>
        <p:grpSpPr>
          <a:xfrm>
            <a:off x="4269443" y="362265"/>
            <a:ext cx="1050022" cy="1299784"/>
            <a:chOff x="5189913" y="365098"/>
            <a:chExt cx="1748419" cy="1698485"/>
          </a:xfrm>
        </p:grpSpPr>
        <p:cxnSp>
          <p:nvCxnSpPr>
            <p:cNvPr id="1114" name="Connettore diritto 1113">
              <a:extLst>
                <a:ext uri="{FF2B5EF4-FFF2-40B4-BE49-F238E27FC236}">
                  <a16:creationId xmlns:a16="http://schemas.microsoft.com/office/drawing/2014/main" id="{77603605-FCF8-51B6-D488-CCC85CECE899}"/>
                </a:ext>
              </a:extLst>
            </p:cNvPr>
            <p:cNvCxnSpPr>
              <a:cxnSpLocks/>
              <a:stCxn id="1123" idx="6"/>
              <a:endCxn id="1127" idx="2"/>
            </p:cNvCxnSpPr>
            <p:nvPr/>
          </p:nvCxnSpPr>
          <p:spPr>
            <a:xfrm>
              <a:off x="5615985" y="576114"/>
              <a:ext cx="897955" cy="62831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3" name="Ovale 1122">
              <a:extLst>
                <a:ext uri="{FF2B5EF4-FFF2-40B4-BE49-F238E27FC236}">
                  <a16:creationId xmlns:a16="http://schemas.microsoft.com/office/drawing/2014/main" id="{A1228BC6-ECBD-CDD6-E2C6-41F444905890}"/>
                </a:ext>
              </a:extLst>
            </p:cNvPr>
            <p:cNvSpPr/>
            <p:nvPr/>
          </p:nvSpPr>
          <p:spPr>
            <a:xfrm>
              <a:off x="5193955" y="365098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4" name="Ovale 1123">
              <a:extLst>
                <a:ext uri="{FF2B5EF4-FFF2-40B4-BE49-F238E27FC236}">
                  <a16:creationId xmlns:a16="http://schemas.microsoft.com/office/drawing/2014/main" id="{47A92840-B678-5308-E475-5114C82E5A6E}"/>
                </a:ext>
              </a:extLst>
            </p:cNvPr>
            <p:cNvSpPr/>
            <p:nvPr/>
          </p:nvSpPr>
          <p:spPr>
            <a:xfrm>
              <a:off x="5191593" y="993409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5" name="Ovale 1124">
              <a:extLst>
                <a:ext uri="{FF2B5EF4-FFF2-40B4-BE49-F238E27FC236}">
                  <a16:creationId xmlns:a16="http://schemas.microsoft.com/office/drawing/2014/main" id="{4E36AC00-DD8E-936E-B2DF-C607C4D9BF0B}"/>
                </a:ext>
              </a:extLst>
            </p:cNvPr>
            <p:cNvSpPr/>
            <p:nvPr/>
          </p:nvSpPr>
          <p:spPr>
            <a:xfrm>
              <a:off x="5189913" y="1641552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6" name="Ovale 1125">
              <a:extLst>
                <a:ext uri="{FF2B5EF4-FFF2-40B4-BE49-F238E27FC236}">
                  <a16:creationId xmlns:a16="http://schemas.microsoft.com/office/drawing/2014/main" id="{71CC1F71-C6D1-D3D1-1AE3-8FC7BB4EC64F}"/>
                </a:ext>
              </a:extLst>
            </p:cNvPr>
            <p:cNvSpPr/>
            <p:nvPr/>
          </p:nvSpPr>
          <p:spPr>
            <a:xfrm>
              <a:off x="6516302" y="365098"/>
              <a:ext cx="422030" cy="422031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7" name="Ovale 1126">
              <a:extLst>
                <a:ext uri="{FF2B5EF4-FFF2-40B4-BE49-F238E27FC236}">
                  <a16:creationId xmlns:a16="http://schemas.microsoft.com/office/drawing/2014/main" id="{57DF0FD4-6BEB-6CFD-0FDE-D87430359C8C}"/>
                </a:ext>
              </a:extLst>
            </p:cNvPr>
            <p:cNvSpPr/>
            <p:nvPr/>
          </p:nvSpPr>
          <p:spPr>
            <a:xfrm>
              <a:off x="6513940" y="993409"/>
              <a:ext cx="422030" cy="422031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8" name="Ovale 1127">
              <a:extLst>
                <a:ext uri="{FF2B5EF4-FFF2-40B4-BE49-F238E27FC236}">
                  <a16:creationId xmlns:a16="http://schemas.microsoft.com/office/drawing/2014/main" id="{E92A005F-F534-F01C-0ED5-AE30CBBB4CBB}"/>
                </a:ext>
              </a:extLst>
            </p:cNvPr>
            <p:cNvSpPr/>
            <p:nvPr/>
          </p:nvSpPr>
          <p:spPr>
            <a:xfrm>
              <a:off x="6512260" y="1641552"/>
              <a:ext cx="422030" cy="422031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31" name="Connettore diritto 1130">
              <a:extLst>
                <a:ext uri="{FF2B5EF4-FFF2-40B4-BE49-F238E27FC236}">
                  <a16:creationId xmlns:a16="http://schemas.microsoft.com/office/drawing/2014/main" id="{F146A218-B532-4770-9903-8D1274AB17DC}"/>
                </a:ext>
              </a:extLst>
            </p:cNvPr>
            <p:cNvCxnSpPr>
              <a:cxnSpLocks/>
              <a:stCxn id="1124" idx="6"/>
              <a:endCxn id="1127" idx="2"/>
            </p:cNvCxnSpPr>
            <p:nvPr/>
          </p:nvCxnSpPr>
          <p:spPr>
            <a:xfrm>
              <a:off x="5613623" y="1204425"/>
              <a:ext cx="900317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4" name="Connettore diritto 1133">
              <a:extLst>
                <a:ext uri="{FF2B5EF4-FFF2-40B4-BE49-F238E27FC236}">
                  <a16:creationId xmlns:a16="http://schemas.microsoft.com/office/drawing/2014/main" id="{92A6DB7E-E2FB-4534-AB55-79D9A48B8629}"/>
                </a:ext>
              </a:extLst>
            </p:cNvPr>
            <p:cNvCxnSpPr>
              <a:cxnSpLocks/>
              <a:stCxn id="1124" idx="6"/>
              <a:endCxn id="1128" idx="2"/>
            </p:cNvCxnSpPr>
            <p:nvPr/>
          </p:nvCxnSpPr>
          <p:spPr>
            <a:xfrm>
              <a:off x="5613623" y="1204425"/>
              <a:ext cx="898637" cy="64814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7" name="Connettore diritto 1136">
              <a:extLst>
                <a:ext uri="{FF2B5EF4-FFF2-40B4-BE49-F238E27FC236}">
                  <a16:creationId xmlns:a16="http://schemas.microsoft.com/office/drawing/2014/main" id="{A06330A8-EED0-D588-6BA4-A89538B31A0C}"/>
                </a:ext>
              </a:extLst>
            </p:cNvPr>
            <p:cNvCxnSpPr>
              <a:cxnSpLocks/>
              <a:stCxn id="1125" idx="6"/>
              <a:endCxn id="1126" idx="2"/>
            </p:cNvCxnSpPr>
            <p:nvPr/>
          </p:nvCxnSpPr>
          <p:spPr>
            <a:xfrm flipV="1">
              <a:off x="5611943" y="576114"/>
              <a:ext cx="904359" cy="127645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40" name="CasellaDiTesto 1139">
            <a:extLst>
              <a:ext uri="{FF2B5EF4-FFF2-40B4-BE49-F238E27FC236}">
                <a16:creationId xmlns:a16="http://schemas.microsoft.com/office/drawing/2014/main" id="{CEF75BCB-E0B8-73F1-FDF2-E904BA73AC26}"/>
              </a:ext>
            </a:extLst>
          </p:cNvPr>
          <p:cNvSpPr txBox="1"/>
          <p:nvPr/>
        </p:nvSpPr>
        <p:spPr>
          <a:xfrm>
            <a:off x="3938262" y="1676458"/>
            <a:ext cx="89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drugs</a:t>
            </a:r>
          </a:p>
        </p:txBody>
      </p:sp>
      <p:sp>
        <p:nvSpPr>
          <p:cNvPr id="1141" name="CasellaDiTesto 1140">
            <a:extLst>
              <a:ext uri="{FF2B5EF4-FFF2-40B4-BE49-F238E27FC236}">
                <a16:creationId xmlns:a16="http://schemas.microsoft.com/office/drawing/2014/main" id="{6BFF35F6-0DD6-FB67-7185-53EFDA7138AA}"/>
              </a:ext>
            </a:extLst>
          </p:cNvPr>
          <p:cNvSpPr txBox="1"/>
          <p:nvPr/>
        </p:nvSpPr>
        <p:spPr>
          <a:xfrm>
            <a:off x="4803700" y="1679028"/>
            <a:ext cx="1024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proteins</a:t>
            </a:r>
          </a:p>
        </p:txBody>
      </p:sp>
      <p:grpSp>
        <p:nvGrpSpPr>
          <p:cNvPr id="1143" name="Gruppo 1142">
            <a:extLst>
              <a:ext uri="{FF2B5EF4-FFF2-40B4-BE49-F238E27FC236}">
                <a16:creationId xmlns:a16="http://schemas.microsoft.com/office/drawing/2014/main" id="{048E0140-D142-A6B5-32C9-BC285E538E9F}"/>
              </a:ext>
            </a:extLst>
          </p:cNvPr>
          <p:cNvGrpSpPr/>
          <p:nvPr/>
        </p:nvGrpSpPr>
        <p:grpSpPr>
          <a:xfrm>
            <a:off x="249492" y="3124200"/>
            <a:ext cx="317775" cy="448556"/>
            <a:chOff x="911291" y="1250302"/>
            <a:chExt cx="1138334" cy="1810139"/>
          </a:xfrm>
        </p:grpSpPr>
        <p:sp>
          <p:nvSpPr>
            <p:cNvPr id="1144" name="Rettangolo ad angolo ripiegato 1143">
              <a:extLst>
                <a:ext uri="{FF2B5EF4-FFF2-40B4-BE49-F238E27FC236}">
                  <a16:creationId xmlns:a16="http://schemas.microsoft.com/office/drawing/2014/main" id="{395C833F-105A-F8D9-DB63-F8D4EDF7FFA8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45" name="Connettore diritto 1144">
              <a:extLst>
                <a:ext uri="{FF2B5EF4-FFF2-40B4-BE49-F238E27FC236}">
                  <a16:creationId xmlns:a16="http://schemas.microsoft.com/office/drawing/2014/main" id="{436E6CF6-ACB4-EBE3-3C31-49E9DE520D91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6" name="Connettore diritto 1145">
              <a:extLst>
                <a:ext uri="{FF2B5EF4-FFF2-40B4-BE49-F238E27FC236}">
                  <a16:creationId xmlns:a16="http://schemas.microsoft.com/office/drawing/2014/main" id="{188328FB-197D-1D83-61D7-B2B9D83B37D0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7" name="Connettore diritto 1146">
              <a:extLst>
                <a:ext uri="{FF2B5EF4-FFF2-40B4-BE49-F238E27FC236}">
                  <a16:creationId xmlns:a16="http://schemas.microsoft.com/office/drawing/2014/main" id="{4313EFF3-C643-D52C-DB9D-1A3AE2544426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8" name="Connettore diritto 1147">
              <a:extLst>
                <a:ext uri="{FF2B5EF4-FFF2-40B4-BE49-F238E27FC236}">
                  <a16:creationId xmlns:a16="http://schemas.microsoft.com/office/drawing/2014/main" id="{13B9E196-E8F5-F812-B537-0AA2592BCBE5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9" name="Connettore diritto 1148">
              <a:extLst>
                <a:ext uri="{FF2B5EF4-FFF2-40B4-BE49-F238E27FC236}">
                  <a16:creationId xmlns:a16="http://schemas.microsoft.com/office/drawing/2014/main" id="{A011FE11-2EBD-E5D4-9341-C004D4B72BDE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0" name="Connettore diritto 1149">
              <a:extLst>
                <a:ext uri="{FF2B5EF4-FFF2-40B4-BE49-F238E27FC236}">
                  <a16:creationId xmlns:a16="http://schemas.microsoft.com/office/drawing/2014/main" id="{7FBC6158-6D68-A9D2-AA77-795E64DBF1DC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1" name="Connettore diritto 1150">
              <a:extLst>
                <a:ext uri="{FF2B5EF4-FFF2-40B4-BE49-F238E27FC236}">
                  <a16:creationId xmlns:a16="http://schemas.microsoft.com/office/drawing/2014/main" id="{2571E201-9067-5F92-6F1C-3C42EA41937B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2" name="Connettore diritto 1151">
              <a:extLst>
                <a:ext uri="{FF2B5EF4-FFF2-40B4-BE49-F238E27FC236}">
                  <a16:creationId xmlns:a16="http://schemas.microsoft.com/office/drawing/2014/main" id="{A7869212-15F7-7225-7945-4A11A66209A3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53" name="Gruppo 1152">
            <a:extLst>
              <a:ext uri="{FF2B5EF4-FFF2-40B4-BE49-F238E27FC236}">
                <a16:creationId xmlns:a16="http://schemas.microsoft.com/office/drawing/2014/main" id="{7E51F839-34CC-3694-74D7-40EB0F2A8D47}"/>
              </a:ext>
            </a:extLst>
          </p:cNvPr>
          <p:cNvGrpSpPr/>
          <p:nvPr/>
        </p:nvGrpSpPr>
        <p:grpSpPr>
          <a:xfrm>
            <a:off x="829522" y="3886841"/>
            <a:ext cx="317775" cy="448556"/>
            <a:chOff x="911291" y="1250302"/>
            <a:chExt cx="1138334" cy="1810139"/>
          </a:xfrm>
        </p:grpSpPr>
        <p:sp>
          <p:nvSpPr>
            <p:cNvPr id="1154" name="Rettangolo ad angolo ripiegato 1153">
              <a:extLst>
                <a:ext uri="{FF2B5EF4-FFF2-40B4-BE49-F238E27FC236}">
                  <a16:creationId xmlns:a16="http://schemas.microsoft.com/office/drawing/2014/main" id="{10FD0E21-E18F-CBBD-E21F-808DDE6B5120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55" name="Connettore diritto 1154">
              <a:extLst>
                <a:ext uri="{FF2B5EF4-FFF2-40B4-BE49-F238E27FC236}">
                  <a16:creationId xmlns:a16="http://schemas.microsoft.com/office/drawing/2014/main" id="{2B5035C2-38D9-11E7-B9AA-0B5F428A9B93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6" name="Connettore diritto 1155">
              <a:extLst>
                <a:ext uri="{FF2B5EF4-FFF2-40B4-BE49-F238E27FC236}">
                  <a16:creationId xmlns:a16="http://schemas.microsoft.com/office/drawing/2014/main" id="{E891E4E0-A2DF-07A1-C129-309A42EB373E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7" name="Connettore diritto 1156">
              <a:extLst>
                <a:ext uri="{FF2B5EF4-FFF2-40B4-BE49-F238E27FC236}">
                  <a16:creationId xmlns:a16="http://schemas.microsoft.com/office/drawing/2014/main" id="{96E72533-548C-8D37-A660-694C0E3CEAC8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8" name="Connettore diritto 1157">
              <a:extLst>
                <a:ext uri="{FF2B5EF4-FFF2-40B4-BE49-F238E27FC236}">
                  <a16:creationId xmlns:a16="http://schemas.microsoft.com/office/drawing/2014/main" id="{D1D8C577-B874-4AE1-B380-2CB13B0D9FA7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9" name="Connettore diritto 1158">
              <a:extLst>
                <a:ext uri="{FF2B5EF4-FFF2-40B4-BE49-F238E27FC236}">
                  <a16:creationId xmlns:a16="http://schemas.microsoft.com/office/drawing/2014/main" id="{6DA2D3D3-B630-F996-A7B8-F57082C2DEA2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0" name="Connettore diritto 1159">
              <a:extLst>
                <a:ext uri="{FF2B5EF4-FFF2-40B4-BE49-F238E27FC236}">
                  <a16:creationId xmlns:a16="http://schemas.microsoft.com/office/drawing/2014/main" id="{7A6B2D50-2A82-B73D-A626-047056AEA45C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1" name="Connettore diritto 1160">
              <a:extLst>
                <a:ext uri="{FF2B5EF4-FFF2-40B4-BE49-F238E27FC236}">
                  <a16:creationId xmlns:a16="http://schemas.microsoft.com/office/drawing/2014/main" id="{5A448D11-A1DC-A5C9-8853-BA5852B23D56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2" name="Connettore diritto 1161">
              <a:extLst>
                <a:ext uri="{FF2B5EF4-FFF2-40B4-BE49-F238E27FC236}">
                  <a16:creationId xmlns:a16="http://schemas.microsoft.com/office/drawing/2014/main" id="{B84723AE-6C3B-DA66-4719-BB5CF2B4B498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63" name="Gruppo 1162">
            <a:extLst>
              <a:ext uri="{FF2B5EF4-FFF2-40B4-BE49-F238E27FC236}">
                <a16:creationId xmlns:a16="http://schemas.microsoft.com/office/drawing/2014/main" id="{A0097A3A-B70B-DEB6-4491-2B7EB02B6652}"/>
              </a:ext>
            </a:extLst>
          </p:cNvPr>
          <p:cNvGrpSpPr/>
          <p:nvPr/>
        </p:nvGrpSpPr>
        <p:grpSpPr>
          <a:xfrm>
            <a:off x="1933875" y="3812660"/>
            <a:ext cx="317775" cy="448556"/>
            <a:chOff x="911291" y="1250302"/>
            <a:chExt cx="1138334" cy="1810139"/>
          </a:xfrm>
        </p:grpSpPr>
        <p:sp>
          <p:nvSpPr>
            <p:cNvPr id="1164" name="Rettangolo ad angolo ripiegato 1163">
              <a:extLst>
                <a:ext uri="{FF2B5EF4-FFF2-40B4-BE49-F238E27FC236}">
                  <a16:creationId xmlns:a16="http://schemas.microsoft.com/office/drawing/2014/main" id="{4E33ADC1-2AEA-0636-E3BC-722082043084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65" name="Connettore diritto 1164">
              <a:extLst>
                <a:ext uri="{FF2B5EF4-FFF2-40B4-BE49-F238E27FC236}">
                  <a16:creationId xmlns:a16="http://schemas.microsoft.com/office/drawing/2014/main" id="{26B645E6-914D-134D-199D-BE7A4812C6E0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6" name="Connettore diritto 1165">
              <a:extLst>
                <a:ext uri="{FF2B5EF4-FFF2-40B4-BE49-F238E27FC236}">
                  <a16:creationId xmlns:a16="http://schemas.microsoft.com/office/drawing/2014/main" id="{01B712BF-63D9-8916-D5F7-89716B0613E4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7" name="Connettore diritto 1166">
              <a:extLst>
                <a:ext uri="{FF2B5EF4-FFF2-40B4-BE49-F238E27FC236}">
                  <a16:creationId xmlns:a16="http://schemas.microsoft.com/office/drawing/2014/main" id="{8FD0F2FD-DDA8-8FE2-58CB-589D48D12438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8" name="Connettore diritto 1167">
              <a:extLst>
                <a:ext uri="{FF2B5EF4-FFF2-40B4-BE49-F238E27FC236}">
                  <a16:creationId xmlns:a16="http://schemas.microsoft.com/office/drawing/2014/main" id="{266BA6DA-4FB8-4F84-53DA-5F7AB1BFCD47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9" name="Connettore diritto 1168">
              <a:extLst>
                <a:ext uri="{FF2B5EF4-FFF2-40B4-BE49-F238E27FC236}">
                  <a16:creationId xmlns:a16="http://schemas.microsoft.com/office/drawing/2014/main" id="{437E84F1-E118-8F4E-2F46-39D780B9DDC1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0" name="Connettore diritto 1169">
              <a:extLst>
                <a:ext uri="{FF2B5EF4-FFF2-40B4-BE49-F238E27FC236}">
                  <a16:creationId xmlns:a16="http://schemas.microsoft.com/office/drawing/2014/main" id="{452DD7B2-AB13-2CD9-FA1E-E29480B42693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1" name="Connettore diritto 1170">
              <a:extLst>
                <a:ext uri="{FF2B5EF4-FFF2-40B4-BE49-F238E27FC236}">
                  <a16:creationId xmlns:a16="http://schemas.microsoft.com/office/drawing/2014/main" id="{9309E58F-B1A4-BA52-E891-9560C9AD965B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2" name="Connettore diritto 1171">
              <a:extLst>
                <a:ext uri="{FF2B5EF4-FFF2-40B4-BE49-F238E27FC236}">
                  <a16:creationId xmlns:a16="http://schemas.microsoft.com/office/drawing/2014/main" id="{5683088D-9526-643D-8345-C179E9685B42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73" name="Gruppo 1172">
            <a:extLst>
              <a:ext uri="{FF2B5EF4-FFF2-40B4-BE49-F238E27FC236}">
                <a16:creationId xmlns:a16="http://schemas.microsoft.com/office/drawing/2014/main" id="{0945D23D-0642-E9FC-08BD-846771495AF4}"/>
              </a:ext>
            </a:extLst>
          </p:cNvPr>
          <p:cNvGrpSpPr/>
          <p:nvPr/>
        </p:nvGrpSpPr>
        <p:grpSpPr>
          <a:xfrm>
            <a:off x="6096000" y="431990"/>
            <a:ext cx="1284936" cy="1068577"/>
            <a:chOff x="315686" y="3161410"/>
            <a:chExt cx="2882864" cy="1812048"/>
          </a:xfrm>
        </p:grpSpPr>
        <p:sp>
          <p:nvSpPr>
            <p:cNvPr id="1174" name="Ovale 1173">
              <a:extLst>
                <a:ext uri="{FF2B5EF4-FFF2-40B4-BE49-F238E27FC236}">
                  <a16:creationId xmlns:a16="http://schemas.microsoft.com/office/drawing/2014/main" id="{1A739DA0-21D2-3904-6E85-963138F60591}"/>
                </a:ext>
              </a:extLst>
            </p:cNvPr>
            <p:cNvSpPr/>
            <p:nvPr/>
          </p:nvSpPr>
          <p:spPr>
            <a:xfrm>
              <a:off x="978334" y="3357738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5" name="Ovale 1174">
              <a:extLst>
                <a:ext uri="{FF2B5EF4-FFF2-40B4-BE49-F238E27FC236}">
                  <a16:creationId xmlns:a16="http://schemas.microsoft.com/office/drawing/2014/main" id="{27E1B739-A2B4-9B8D-507C-DE6A19B7A2D0}"/>
                </a:ext>
              </a:extLst>
            </p:cNvPr>
            <p:cNvSpPr/>
            <p:nvPr/>
          </p:nvSpPr>
          <p:spPr>
            <a:xfrm>
              <a:off x="315686" y="3885276"/>
              <a:ext cx="422030" cy="42203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6" name="Ovale 1175">
              <a:extLst>
                <a:ext uri="{FF2B5EF4-FFF2-40B4-BE49-F238E27FC236}">
                  <a16:creationId xmlns:a16="http://schemas.microsoft.com/office/drawing/2014/main" id="{A0AF1571-57A2-E2AE-C5B2-406196291F46}"/>
                </a:ext>
              </a:extLst>
            </p:cNvPr>
            <p:cNvSpPr/>
            <p:nvPr/>
          </p:nvSpPr>
          <p:spPr>
            <a:xfrm>
              <a:off x="849273" y="4528434"/>
              <a:ext cx="422030" cy="42203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7" name="Ovale 1176">
              <a:extLst>
                <a:ext uri="{FF2B5EF4-FFF2-40B4-BE49-F238E27FC236}">
                  <a16:creationId xmlns:a16="http://schemas.microsoft.com/office/drawing/2014/main" id="{6735C6F3-8A0B-C4B7-26DC-F2E0E6DADC06}"/>
                </a:ext>
              </a:extLst>
            </p:cNvPr>
            <p:cNvSpPr/>
            <p:nvPr/>
          </p:nvSpPr>
          <p:spPr>
            <a:xfrm>
              <a:off x="2020555" y="3161410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8" name="Ovale 1177">
              <a:extLst>
                <a:ext uri="{FF2B5EF4-FFF2-40B4-BE49-F238E27FC236}">
                  <a16:creationId xmlns:a16="http://schemas.microsoft.com/office/drawing/2014/main" id="{D93EEB50-D3D0-9995-052E-506537B85A1D}"/>
                </a:ext>
              </a:extLst>
            </p:cNvPr>
            <p:cNvSpPr/>
            <p:nvPr/>
          </p:nvSpPr>
          <p:spPr>
            <a:xfrm>
              <a:off x="1804890" y="3905110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9" name="Ovale 1178">
              <a:extLst>
                <a:ext uri="{FF2B5EF4-FFF2-40B4-BE49-F238E27FC236}">
                  <a16:creationId xmlns:a16="http://schemas.microsoft.com/office/drawing/2014/main" id="{2FBF32EF-3FC2-46C0-A112-0A49F3A94FB2}"/>
                </a:ext>
              </a:extLst>
            </p:cNvPr>
            <p:cNvSpPr/>
            <p:nvPr/>
          </p:nvSpPr>
          <p:spPr>
            <a:xfrm>
              <a:off x="1976594" y="4551427"/>
              <a:ext cx="422030" cy="42203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0" name="Ovale 1179">
              <a:extLst>
                <a:ext uri="{FF2B5EF4-FFF2-40B4-BE49-F238E27FC236}">
                  <a16:creationId xmlns:a16="http://schemas.microsoft.com/office/drawing/2014/main" id="{C72A5EE5-A926-C503-52A4-CBF7DECBBEB2}"/>
                </a:ext>
              </a:extLst>
            </p:cNvPr>
            <p:cNvSpPr/>
            <p:nvPr/>
          </p:nvSpPr>
          <p:spPr>
            <a:xfrm>
              <a:off x="2776520" y="3895193"/>
              <a:ext cx="422030" cy="422031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81" name="Connettore diritto 1180">
              <a:extLst>
                <a:ext uri="{FF2B5EF4-FFF2-40B4-BE49-F238E27FC236}">
                  <a16:creationId xmlns:a16="http://schemas.microsoft.com/office/drawing/2014/main" id="{AACADBCE-2A2B-DE24-28DE-99929991F79D}"/>
                </a:ext>
              </a:extLst>
            </p:cNvPr>
            <p:cNvCxnSpPr>
              <a:stCxn id="1174" idx="6"/>
              <a:endCxn id="1177" idx="2"/>
            </p:cNvCxnSpPr>
            <p:nvPr/>
          </p:nvCxnSpPr>
          <p:spPr>
            <a:xfrm flipV="1">
              <a:off x="1400364" y="3372426"/>
              <a:ext cx="620191" cy="19632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2" name="Connettore diritto 1181">
              <a:extLst>
                <a:ext uri="{FF2B5EF4-FFF2-40B4-BE49-F238E27FC236}">
                  <a16:creationId xmlns:a16="http://schemas.microsoft.com/office/drawing/2014/main" id="{CB1971CC-CE12-6D2C-A5A2-1B03DFE9B513}"/>
                </a:ext>
              </a:extLst>
            </p:cNvPr>
            <p:cNvCxnSpPr>
              <a:cxnSpLocks/>
              <a:stCxn id="1174" idx="6"/>
              <a:endCxn id="1178" idx="2"/>
            </p:cNvCxnSpPr>
            <p:nvPr/>
          </p:nvCxnSpPr>
          <p:spPr>
            <a:xfrm>
              <a:off x="1400364" y="3568754"/>
              <a:ext cx="404526" cy="5473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3" name="Connettore diritto 1182">
              <a:extLst>
                <a:ext uri="{FF2B5EF4-FFF2-40B4-BE49-F238E27FC236}">
                  <a16:creationId xmlns:a16="http://schemas.microsoft.com/office/drawing/2014/main" id="{D4ED68FF-928B-0821-F393-A3EB96542012}"/>
                </a:ext>
              </a:extLst>
            </p:cNvPr>
            <p:cNvCxnSpPr>
              <a:cxnSpLocks/>
              <a:stCxn id="1175" idx="6"/>
              <a:endCxn id="1178" idx="2"/>
            </p:cNvCxnSpPr>
            <p:nvPr/>
          </p:nvCxnSpPr>
          <p:spPr>
            <a:xfrm>
              <a:off x="737716" y="4096292"/>
              <a:ext cx="1067174" cy="1983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4" name="Connettore diritto 1183">
              <a:extLst>
                <a:ext uri="{FF2B5EF4-FFF2-40B4-BE49-F238E27FC236}">
                  <a16:creationId xmlns:a16="http://schemas.microsoft.com/office/drawing/2014/main" id="{BF78A1B0-8A4D-C667-ABE4-5CB558551D1C}"/>
                </a:ext>
              </a:extLst>
            </p:cNvPr>
            <p:cNvCxnSpPr>
              <a:cxnSpLocks/>
              <a:stCxn id="1175" idx="6"/>
              <a:endCxn id="1179" idx="2"/>
            </p:cNvCxnSpPr>
            <p:nvPr/>
          </p:nvCxnSpPr>
          <p:spPr>
            <a:xfrm>
              <a:off x="737716" y="4096292"/>
              <a:ext cx="1238878" cy="66615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5" name="Connettore diritto 1184">
              <a:extLst>
                <a:ext uri="{FF2B5EF4-FFF2-40B4-BE49-F238E27FC236}">
                  <a16:creationId xmlns:a16="http://schemas.microsoft.com/office/drawing/2014/main" id="{70414DEF-B6CD-4DCD-50CD-BE7801E5F51F}"/>
                </a:ext>
              </a:extLst>
            </p:cNvPr>
            <p:cNvCxnSpPr>
              <a:cxnSpLocks/>
              <a:stCxn id="1176" idx="6"/>
              <a:endCxn id="1178" idx="2"/>
            </p:cNvCxnSpPr>
            <p:nvPr/>
          </p:nvCxnSpPr>
          <p:spPr>
            <a:xfrm flipV="1">
              <a:off x="1271303" y="4116126"/>
              <a:ext cx="533587" cy="623324"/>
            </a:xfrm>
            <a:prstGeom prst="line">
              <a:avLst/>
            </a:prstGeom>
            <a:solidFill>
              <a:srgbClr val="FF0000"/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6" name="Connettore diritto 1185">
              <a:extLst>
                <a:ext uri="{FF2B5EF4-FFF2-40B4-BE49-F238E27FC236}">
                  <a16:creationId xmlns:a16="http://schemas.microsoft.com/office/drawing/2014/main" id="{C1626119-DC2F-9275-020A-86420E9BD79F}"/>
                </a:ext>
              </a:extLst>
            </p:cNvPr>
            <p:cNvCxnSpPr>
              <a:cxnSpLocks/>
              <a:stCxn id="1176" idx="6"/>
              <a:endCxn id="1179" idx="2"/>
            </p:cNvCxnSpPr>
            <p:nvPr/>
          </p:nvCxnSpPr>
          <p:spPr>
            <a:xfrm>
              <a:off x="1271303" y="4739450"/>
              <a:ext cx="705291" cy="2299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7" name="Connettore diritto 1186">
              <a:extLst>
                <a:ext uri="{FF2B5EF4-FFF2-40B4-BE49-F238E27FC236}">
                  <a16:creationId xmlns:a16="http://schemas.microsoft.com/office/drawing/2014/main" id="{2516B9B6-92FA-1B97-51F3-80BB71733F4A}"/>
                </a:ext>
              </a:extLst>
            </p:cNvPr>
            <p:cNvCxnSpPr>
              <a:cxnSpLocks/>
              <a:stCxn id="1177" idx="6"/>
              <a:endCxn id="1180" idx="2"/>
            </p:cNvCxnSpPr>
            <p:nvPr/>
          </p:nvCxnSpPr>
          <p:spPr>
            <a:xfrm>
              <a:off x="2442585" y="3372426"/>
              <a:ext cx="333935" cy="73378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8" name="Connettore diritto 1187">
              <a:extLst>
                <a:ext uri="{FF2B5EF4-FFF2-40B4-BE49-F238E27FC236}">
                  <a16:creationId xmlns:a16="http://schemas.microsoft.com/office/drawing/2014/main" id="{76B21C55-9C87-B9CB-B90A-46A57F3131DC}"/>
                </a:ext>
              </a:extLst>
            </p:cNvPr>
            <p:cNvCxnSpPr>
              <a:cxnSpLocks/>
              <a:stCxn id="1178" idx="6"/>
              <a:endCxn id="1180" idx="2"/>
            </p:cNvCxnSpPr>
            <p:nvPr/>
          </p:nvCxnSpPr>
          <p:spPr>
            <a:xfrm flipV="1">
              <a:off x="2226920" y="4106209"/>
              <a:ext cx="549600" cy="99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9" name="Connettore diritto 1188">
              <a:extLst>
                <a:ext uri="{FF2B5EF4-FFF2-40B4-BE49-F238E27FC236}">
                  <a16:creationId xmlns:a16="http://schemas.microsoft.com/office/drawing/2014/main" id="{580220A9-624E-1334-9598-6D6495DDEDBA}"/>
                </a:ext>
              </a:extLst>
            </p:cNvPr>
            <p:cNvCxnSpPr>
              <a:cxnSpLocks/>
              <a:stCxn id="1179" idx="6"/>
              <a:endCxn id="1180" idx="2"/>
            </p:cNvCxnSpPr>
            <p:nvPr/>
          </p:nvCxnSpPr>
          <p:spPr>
            <a:xfrm flipV="1">
              <a:off x="2398624" y="4106209"/>
              <a:ext cx="377896" cy="65623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90" name="CasellaDiTesto 1189">
            <a:extLst>
              <a:ext uri="{FF2B5EF4-FFF2-40B4-BE49-F238E27FC236}">
                <a16:creationId xmlns:a16="http://schemas.microsoft.com/office/drawing/2014/main" id="{E3644D4A-48A9-47C3-78E6-37655A14B7C8}"/>
              </a:ext>
            </a:extLst>
          </p:cNvPr>
          <p:cNvSpPr txBox="1"/>
          <p:nvPr/>
        </p:nvSpPr>
        <p:spPr>
          <a:xfrm>
            <a:off x="6262418" y="1622360"/>
            <a:ext cx="1024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proteins</a:t>
            </a:r>
          </a:p>
        </p:txBody>
      </p:sp>
      <p:grpSp>
        <p:nvGrpSpPr>
          <p:cNvPr id="1191" name="Gruppo 1190">
            <a:extLst>
              <a:ext uri="{FF2B5EF4-FFF2-40B4-BE49-F238E27FC236}">
                <a16:creationId xmlns:a16="http://schemas.microsoft.com/office/drawing/2014/main" id="{91172110-2342-26B6-E8DD-C5323E55B732}"/>
              </a:ext>
            </a:extLst>
          </p:cNvPr>
          <p:cNvGrpSpPr/>
          <p:nvPr/>
        </p:nvGrpSpPr>
        <p:grpSpPr>
          <a:xfrm>
            <a:off x="249492" y="3760067"/>
            <a:ext cx="317775" cy="448556"/>
            <a:chOff x="911291" y="1250302"/>
            <a:chExt cx="1138334" cy="1810139"/>
          </a:xfrm>
        </p:grpSpPr>
        <p:sp>
          <p:nvSpPr>
            <p:cNvPr id="1192" name="Rettangolo ad angolo ripiegato 1191">
              <a:extLst>
                <a:ext uri="{FF2B5EF4-FFF2-40B4-BE49-F238E27FC236}">
                  <a16:creationId xmlns:a16="http://schemas.microsoft.com/office/drawing/2014/main" id="{7DAD01EC-CF4B-C85B-42CD-7E8DE5BCC5B5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93" name="Connettore diritto 1192">
              <a:extLst>
                <a:ext uri="{FF2B5EF4-FFF2-40B4-BE49-F238E27FC236}">
                  <a16:creationId xmlns:a16="http://schemas.microsoft.com/office/drawing/2014/main" id="{B57DB10F-FFAA-D566-460E-E33A8C1E3ECE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4" name="Connettore diritto 1193">
              <a:extLst>
                <a:ext uri="{FF2B5EF4-FFF2-40B4-BE49-F238E27FC236}">
                  <a16:creationId xmlns:a16="http://schemas.microsoft.com/office/drawing/2014/main" id="{0A3F6441-8262-C6E1-2180-6422EEF13126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5" name="Connettore diritto 1194">
              <a:extLst>
                <a:ext uri="{FF2B5EF4-FFF2-40B4-BE49-F238E27FC236}">
                  <a16:creationId xmlns:a16="http://schemas.microsoft.com/office/drawing/2014/main" id="{5734B1A2-8C46-B3E0-272C-60EA909FDDA2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6" name="Connettore diritto 1195">
              <a:extLst>
                <a:ext uri="{FF2B5EF4-FFF2-40B4-BE49-F238E27FC236}">
                  <a16:creationId xmlns:a16="http://schemas.microsoft.com/office/drawing/2014/main" id="{0031F63C-B685-29C5-A5AB-DF1BE2B54363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7" name="Connettore diritto 1196">
              <a:extLst>
                <a:ext uri="{FF2B5EF4-FFF2-40B4-BE49-F238E27FC236}">
                  <a16:creationId xmlns:a16="http://schemas.microsoft.com/office/drawing/2014/main" id="{D4677540-EA8A-B18C-0FFF-C1D8B099ACDF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8" name="Connettore diritto 1197">
              <a:extLst>
                <a:ext uri="{FF2B5EF4-FFF2-40B4-BE49-F238E27FC236}">
                  <a16:creationId xmlns:a16="http://schemas.microsoft.com/office/drawing/2014/main" id="{E94B2A22-E6CD-F824-9F1F-E079EAC5C107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9" name="Connettore diritto 1198">
              <a:extLst>
                <a:ext uri="{FF2B5EF4-FFF2-40B4-BE49-F238E27FC236}">
                  <a16:creationId xmlns:a16="http://schemas.microsoft.com/office/drawing/2014/main" id="{B80BC3FD-1535-FDD7-9A7E-5A6A1C643F00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0" name="Connettore diritto 1199">
              <a:extLst>
                <a:ext uri="{FF2B5EF4-FFF2-40B4-BE49-F238E27FC236}">
                  <a16:creationId xmlns:a16="http://schemas.microsoft.com/office/drawing/2014/main" id="{BB2DCF1A-6B6B-83B0-6030-47A603C8D0FF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01" name="Gruppo 1200">
            <a:extLst>
              <a:ext uri="{FF2B5EF4-FFF2-40B4-BE49-F238E27FC236}">
                <a16:creationId xmlns:a16="http://schemas.microsoft.com/office/drawing/2014/main" id="{D1E0701F-A48C-647D-A09C-4AC084BEF287}"/>
              </a:ext>
            </a:extLst>
          </p:cNvPr>
          <p:cNvGrpSpPr/>
          <p:nvPr/>
        </p:nvGrpSpPr>
        <p:grpSpPr>
          <a:xfrm>
            <a:off x="1413045" y="3497233"/>
            <a:ext cx="317775" cy="448556"/>
            <a:chOff x="911291" y="1250302"/>
            <a:chExt cx="1138334" cy="1810139"/>
          </a:xfrm>
        </p:grpSpPr>
        <p:sp>
          <p:nvSpPr>
            <p:cNvPr id="1202" name="Rettangolo ad angolo ripiegato 1201">
              <a:extLst>
                <a:ext uri="{FF2B5EF4-FFF2-40B4-BE49-F238E27FC236}">
                  <a16:creationId xmlns:a16="http://schemas.microsoft.com/office/drawing/2014/main" id="{D0DA17CA-D306-CC0C-D69A-DFF0057E2DDA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03" name="Connettore diritto 1202">
              <a:extLst>
                <a:ext uri="{FF2B5EF4-FFF2-40B4-BE49-F238E27FC236}">
                  <a16:creationId xmlns:a16="http://schemas.microsoft.com/office/drawing/2014/main" id="{4988ECD0-376B-3395-F876-246111D19811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4" name="Connettore diritto 1203">
              <a:extLst>
                <a:ext uri="{FF2B5EF4-FFF2-40B4-BE49-F238E27FC236}">
                  <a16:creationId xmlns:a16="http://schemas.microsoft.com/office/drawing/2014/main" id="{06856C90-B9DF-E6CD-1B88-7AE165575296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5" name="Connettore diritto 1204">
              <a:extLst>
                <a:ext uri="{FF2B5EF4-FFF2-40B4-BE49-F238E27FC236}">
                  <a16:creationId xmlns:a16="http://schemas.microsoft.com/office/drawing/2014/main" id="{EE41E455-C7C7-76DA-D8AB-867B884C5A7E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6" name="Connettore diritto 1205">
              <a:extLst>
                <a:ext uri="{FF2B5EF4-FFF2-40B4-BE49-F238E27FC236}">
                  <a16:creationId xmlns:a16="http://schemas.microsoft.com/office/drawing/2014/main" id="{EBF906B3-ED16-6FE3-847A-5D01AA7F5088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7" name="Connettore diritto 1206">
              <a:extLst>
                <a:ext uri="{FF2B5EF4-FFF2-40B4-BE49-F238E27FC236}">
                  <a16:creationId xmlns:a16="http://schemas.microsoft.com/office/drawing/2014/main" id="{5CC47B3C-05EF-6EC5-09A3-C8ECDD74A371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8" name="Connettore diritto 1207">
              <a:extLst>
                <a:ext uri="{FF2B5EF4-FFF2-40B4-BE49-F238E27FC236}">
                  <a16:creationId xmlns:a16="http://schemas.microsoft.com/office/drawing/2014/main" id="{2A4C934D-9F37-6E68-4595-A35F0710F2BA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9" name="Connettore diritto 1208">
              <a:extLst>
                <a:ext uri="{FF2B5EF4-FFF2-40B4-BE49-F238E27FC236}">
                  <a16:creationId xmlns:a16="http://schemas.microsoft.com/office/drawing/2014/main" id="{507BD8F3-950E-1C1B-3B4C-563212F9FACD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0" name="Connettore diritto 1209">
              <a:extLst>
                <a:ext uri="{FF2B5EF4-FFF2-40B4-BE49-F238E27FC236}">
                  <a16:creationId xmlns:a16="http://schemas.microsoft.com/office/drawing/2014/main" id="{E102DA87-AD71-E70A-CEA3-78B11CE42140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21" name="Gruppo 1220">
            <a:extLst>
              <a:ext uri="{FF2B5EF4-FFF2-40B4-BE49-F238E27FC236}">
                <a16:creationId xmlns:a16="http://schemas.microsoft.com/office/drawing/2014/main" id="{1C943102-4098-E27F-E0EA-CB69BDE3F1A7}"/>
              </a:ext>
            </a:extLst>
          </p:cNvPr>
          <p:cNvGrpSpPr/>
          <p:nvPr/>
        </p:nvGrpSpPr>
        <p:grpSpPr>
          <a:xfrm>
            <a:off x="904977" y="2986822"/>
            <a:ext cx="317775" cy="448556"/>
            <a:chOff x="911291" y="1250302"/>
            <a:chExt cx="1138334" cy="1810139"/>
          </a:xfrm>
        </p:grpSpPr>
        <p:sp>
          <p:nvSpPr>
            <p:cNvPr id="1222" name="Rettangolo ad angolo ripiegato 1221">
              <a:extLst>
                <a:ext uri="{FF2B5EF4-FFF2-40B4-BE49-F238E27FC236}">
                  <a16:creationId xmlns:a16="http://schemas.microsoft.com/office/drawing/2014/main" id="{8457C405-E27F-BB05-C84A-0ED3AD5173F6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23" name="Connettore diritto 1222">
              <a:extLst>
                <a:ext uri="{FF2B5EF4-FFF2-40B4-BE49-F238E27FC236}">
                  <a16:creationId xmlns:a16="http://schemas.microsoft.com/office/drawing/2014/main" id="{74671BF9-4F98-0735-4047-512E26E8BFDC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4" name="Connettore diritto 1223">
              <a:extLst>
                <a:ext uri="{FF2B5EF4-FFF2-40B4-BE49-F238E27FC236}">
                  <a16:creationId xmlns:a16="http://schemas.microsoft.com/office/drawing/2014/main" id="{F8BF52C9-4070-BCAB-C8FC-855869CF81FF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5" name="Connettore diritto 1224">
              <a:extLst>
                <a:ext uri="{FF2B5EF4-FFF2-40B4-BE49-F238E27FC236}">
                  <a16:creationId xmlns:a16="http://schemas.microsoft.com/office/drawing/2014/main" id="{BB070DA9-C9EA-68E5-30F1-2ED34AB7DAA0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6" name="Connettore diritto 1225">
              <a:extLst>
                <a:ext uri="{FF2B5EF4-FFF2-40B4-BE49-F238E27FC236}">
                  <a16:creationId xmlns:a16="http://schemas.microsoft.com/office/drawing/2014/main" id="{4A4F59AE-B8FB-AF16-72D2-827D541E9776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7" name="Connettore diritto 1226">
              <a:extLst>
                <a:ext uri="{FF2B5EF4-FFF2-40B4-BE49-F238E27FC236}">
                  <a16:creationId xmlns:a16="http://schemas.microsoft.com/office/drawing/2014/main" id="{93D35FA8-46EA-BB74-5271-9A84B608EB48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8" name="Connettore diritto 1227">
              <a:extLst>
                <a:ext uri="{FF2B5EF4-FFF2-40B4-BE49-F238E27FC236}">
                  <a16:creationId xmlns:a16="http://schemas.microsoft.com/office/drawing/2014/main" id="{7164DF55-488D-1D0F-4CD2-278E87CC51F1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9" name="Connettore diritto 1228">
              <a:extLst>
                <a:ext uri="{FF2B5EF4-FFF2-40B4-BE49-F238E27FC236}">
                  <a16:creationId xmlns:a16="http://schemas.microsoft.com/office/drawing/2014/main" id="{37CCB9C9-C82B-86FB-1594-898F708FE7B5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0" name="Connettore diritto 1229">
              <a:extLst>
                <a:ext uri="{FF2B5EF4-FFF2-40B4-BE49-F238E27FC236}">
                  <a16:creationId xmlns:a16="http://schemas.microsoft.com/office/drawing/2014/main" id="{6A3A10EC-D79C-198B-82DC-CE933BEDD4A5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31" name="Gruppo 1230">
            <a:extLst>
              <a:ext uri="{FF2B5EF4-FFF2-40B4-BE49-F238E27FC236}">
                <a16:creationId xmlns:a16="http://schemas.microsoft.com/office/drawing/2014/main" id="{C56E7F6E-EA0F-C2A4-D398-4762F9B3056B}"/>
              </a:ext>
            </a:extLst>
          </p:cNvPr>
          <p:cNvGrpSpPr/>
          <p:nvPr/>
        </p:nvGrpSpPr>
        <p:grpSpPr>
          <a:xfrm>
            <a:off x="1810804" y="2912641"/>
            <a:ext cx="317775" cy="448556"/>
            <a:chOff x="911291" y="1250302"/>
            <a:chExt cx="1138334" cy="1810139"/>
          </a:xfrm>
        </p:grpSpPr>
        <p:sp>
          <p:nvSpPr>
            <p:cNvPr id="1232" name="Rettangolo ad angolo ripiegato 1231">
              <a:extLst>
                <a:ext uri="{FF2B5EF4-FFF2-40B4-BE49-F238E27FC236}">
                  <a16:creationId xmlns:a16="http://schemas.microsoft.com/office/drawing/2014/main" id="{B42F2D75-25FA-9C6D-631A-170BE9412A3C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33" name="Connettore diritto 1232">
              <a:extLst>
                <a:ext uri="{FF2B5EF4-FFF2-40B4-BE49-F238E27FC236}">
                  <a16:creationId xmlns:a16="http://schemas.microsoft.com/office/drawing/2014/main" id="{08371307-AB0F-2AA7-B878-4C1089D6F3EB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4" name="Connettore diritto 1233">
              <a:extLst>
                <a:ext uri="{FF2B5EF4-FFF2-40B4-BE49-F238E27FC236}">
                  <a16:creationId xmlns:a16="http://schemas.microsoft.com/office/drawing/2014/main" id="{112987EF-F1DB-E085-5A65-96ECF8BC73DB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5" name="Connettore diritto 1234">
              <a:extLst>
                <a:ext uri="{FF2B5EF4-FFF2-40B4-BE49-F238E27FC236}">
                  <a16:creationId xmlns:a16="http://schemas.microsoft.com/office/drawing/2014/main" id="{AB626DFC-09AA-7D36-0B53-1BED8739938F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6" name="Connettore diritto 1235">
              <a:extLst>
                <a:ext uri="{FF2B5EF4-FFF2-40B4-BE49-F238E27FC236}">
                  <a16:creationId xmlns:a16="http://schemas.microsoft.com/office/drawing/2014/main" id="{F539AEF0-063F-1761-CF19-844C8B5A133A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7" name="Connettore diritto 1236">
              <a:extLst>
                <a:ext uri="{FF2B5EF4-FFF2-40B4-BE49-F238E27FC236}">
                  <a16:creationId xmlns:a16="http://schemas.microsoft.com/office/drawing/2014/main" id="{71A616EA-B35E-9B8E-29E2-0DF569D8A1E9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8" name="Connettore diritto 1237">
              <a:extLst>
                <a:ext uri="{FF2B5EF4-FFF2-40B4-BE49-F238E27FC236}">
                  <a16:creationId xmlns:a16="http://schemas.microsoft.com/office/drawing/2014/main" id="{B97AC394-E49F-5CCA-856D-BAD589806BDF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9" name="Connettore diritto 1238">
              <a:extLst>
                <a:ext uri="{FF2B5EF4-FFF2-40B4-BE49-F238E27FC236}">
                  <a16:creationId xmlns:a16="http://schemas.microsoft.com/office/drawing/2014/main" id="{BCE13BC4-B3A8-B969-5029-E4C7114E51F3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0" name="Connettore diritto 1239">
              <a:extLst>
                <a:ext uri="{FF2B5EF4-FFF2-40B4-BE49-F238E27FC236}">
                  <a16:creationId xmlns:a16="http://schemas.microsoft.com/office/drawing/2014/main" id="{E1F153B9-7C86-6E28-EF42-84F17AC68A96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51" name="Connettore diritto 1250">
            <a:extLst>
              <a:ext uri="{FF2B5EF4-FFF2-40B4-BE49-F238E27FC236}">
                <a16:creationId xmlns:a16="http://schemas.microsoft.com/office/drawing/2014/main" id="{18F53A7F-88B1-3578-DA9F-A60B5A6B28F4}"/>
              </a:ext>
            </a:extLst>
          </p:cNvPr>
          <p:cNvCxnSpPr>
            <a:cxnSpLocks/>
            <a:stCxn id="1154" idx="1"/>
            <a:endCxn id="1144" idx="3"/>
          </p:cNvCxnSpPr>
          <p:nvPr/>
        </p:nvCxnSpPr>
        <p:spPr>
          <a:xfrm flipH="1" flipV="1">
            <a:off x="567267" y="3348478"/>
            <a:ext cx="262255" cy="76264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4" name="Connettore diritto 1253">
            <a:extLst>
              <a:ext uri="{FF2B5EF4-FFF2-40B4-BE49-F238E27FC236}">
                <a16:creationId xmlns:a16="http://schemas.microsoft.com/office/drawing/2014/main" id="{81C3735F-027E-E556-E363-16C69C7B1C28}"/>
              </a:ext>
            </a:extLst>
          </p:cNvPr>
          <p:cNvCxnSpPr>
            <a:cxnSpLocks/>
            <a:stCxn id="1154" idx="1"/>
            <a:endCxn id="1192" idx="3"/>
          </p:cNvCxnSpPr>
          <p:nvPr/>
        </p:nvCxnSpPr>
        <p:spPr>
          <a:xfrm flipH="1" flipV="1">
            <a:off x="567267" y="3984345"/>
            <a:ext cx="262255" cy="12677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7" name="Connettore diritto 1256">
            <a:extLst>
              <a:ext uri="{FF2B5EF4-FFF2-40B4-BE49-F238E27FC236}">
                <a16:creationId xmlns:a16="http://schemas.microsoft.com/office/drawing/2014/main" id="{98272ECE-8A32-A30F-A28E-7E7B87B8B6B7}"/>
              </a:ext>
            </a:extLst>
          </p:cNvPr>
          <p:cNvCxnSpPr>
            <a:cxnSpLocks/>
            <a:stCxn id="1222" idx="1"/>
            <a:endCxn id="1144" idx="3"/>
          </p:cNvCxnSpPr>
          <p:nvPr/>
        </p:nvCxnSpPr>
        <p:spPr>
          <a:xfrm flipH="1">
            <a:off x="567267" y="3211100"/>
            <a:ext cx="337710" cy="13737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0" name="Connettore diritto 1259">
            <a:extLst>
              <a:ext uri="{FF2B5EF4-FFF2-40B4-BE49-F238E27FC236}">
                <a16:creationId xmlns:a16="http://schemas.microsoft.com/office/drawing/2014/main" id="{515193FE-50AB-DFBB-6CEF-549AA8A78C14}"/>
              </a:ext>
            </a:extLst>
          </p:cNvPr>
          <p:cNvCxnSpPr>
            <a:cxnSpLocks/>
            <a:stCxn id="1202" idx="1"/>
            <a:endCxn id="1144" idx="3"/>
          </p:cNvCxnSpPr>
          <p:nvPr/>
        </p:nvCxnSpPr>
        <p:spPr>
          <a:xfrm flipH="1" flipV="1">
            <a:off x="567267" y="3348478"/>
            <a:ext cx="845778" cy="37303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3" name="Connettore diritto 1262">
            <a:extLst>
              <a:ext uri="{FF2B5EF4-FFF2-40B4-BE49-F238E27FC236}">
                <a16:creationId xmlns:a16="http://schemas.microsoft.com/office/drawing/2014/main" id="{1FD81ECE-193F-2C1B-80EE-B252094DE689}"/>
              </a:ext>
            </a:extLst>
          </p:cNvPr>
          <p:cNvCxnSpPr>
            <a:cxnSpLocks/>
            <a:stCxn id="1202" idx="2"/>
            <a:endCxn id="1232" idx="1"/>
          </p:cNvCxnSpPr>
          <p:nvPr/>
        </p:nvCxnSpPr>
        <p:spPr>
          <a:xfrm flipV="1">
            <a:off x="1571933" y="3136919"/>
            <a:ext cx="238871" cy="36031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6" name="Connettore diritto 1265">
            <a:extLst>
              <a:ext uri="{FF2B5EF4-FFF2-40B4-BE49-F238E27FC236}">
                <a16:creationId xmlns:a16="http://schemas.microsoft.com/office/drawing/2014/main" id="{7B9BFB0F-8667-4F0C-FB78-44C4CD2BDA9B}"/>
              </a:ext>
            </a:extLst>
          </p:cNvPr>
          <p:cNvCxnSpPr>
            <a:cxnSpLocks/>
            <a:stCxn id="1164" idx="2"/>
            <a:endCxn id="1232" idx="0"/>
          </p:cNvCxnSpPr>
          <p:nvPr/>
        </p:nvCxnSpPr>
        <p:spPr>
          <a:xfrm flipH="1" flipV="1">
            <a:off x="1969692" y="3361197"/>
            <a:ext cx="123071" cy="45146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9" name="Connettore diritto 1268">
            <a:extLst>
              <a:ext uri="{FF2B5EF4-FFF2-40B4-BE49-F238E27FC236}">
                <a16:creationId xmlns:a16="http://schemas.microsoft.com/office/drawing/2014/main" id="{B8F70375-5D67-54FC-E207-93D853E761C4}"/>
              </a:ext>
            </a:extLst>
          </p:cNvPr>
          <p:cNvCxnSpPr>
            <a:cxnSpLocks/>
            <a:stCxn id="1164" idx="1"/>
            <a:endCxn id="1202" idx="3"/>
          </p:cNvCxnSpPr>
          <p:nvPr/>
        </p:nvCxnSpPr>
        <p:spPr>
          <a:xfrm flipH="1" flipV="1">
            <a:off x="1730820" y="3721511"/>
            <a:ext cx="203055" cy="31542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73" name="Immagine 1272">
            <a:extLst>
              <a:ext uri="{FF2B5EF4-FFF2-40B4-BE49-F238E27FC236}">
                <a16:creationId xmlns:a16="http://schemas.microsoft.com/office/drawing/2014/main" id="{A7B681B8-DA55-4748-CA0B-2873AA1D16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7383" y="2726621"/>
            <a:ext cx="1459032" cy="1395288"/>
          </a:xfrm>
          <a:prstGeom prst="rect">
            <a:avLst/>
          </a:prstGeom>
        </p:spPr>
      </p:pic>
      <p:sp>
        <p:nvSpPr>
          <p:cNvPr id="1275" name="Freccia a destra 1274">
            <a:extLst>
              <a:ext uri="{FF2B5EF4-FFF2-40B4-BE49-F238E27FC236}">
                <a16:creationId xmlns:a16="http://schemas.microsoft.com/office/drawing/2014/main" id="{FA42A69F-9FF9-4065-611C-F35059B1687C}"/>
              </a:ext>
            </a:extLst>
          </p:cNvPr>
          <p:cNvSpPr/>
          <p:nvPr/>
        </p:nvSpPr>
        <p:spPr>
          <a:xfrm>
            <a:off x="5637527" y="3240586"/>
            <a:ext cx="403197" cy="3693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6" name="Rettangolo 1275">
            <a:extLst>
              <a:ext uri="{FF2B5EF4-FFF2-40B4-BE49-F238E27FC236}">
                <a16:creationId xmlns:a16="http://schemas.microsoft.com/office/drawing/2014/main" id="{2CA66A01-75FE-CE80-5C02-D8679BB69A7A}"/>
              </a:ext>
            </a:extLst>
          </p:cNvPr>
          <p:cNvSpPr/>
          <p:nvPr/>
        </p:nvSpPr>
        <p:spPr>
          <a:xfrm>
            <a:off x="6103194" y="2745317"/>
            <a:ext cx="1341093" cy="139528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7" name="Rettangolo 1276">
            <a:extLst>
              <a:ext uri="{FF2B5EF4-FFF2-40B4-BE49-F238E27FC236}">
                <a16:creationId xmlns:a16="http://schemas.microsoft.com/office/drawing/2014/main" id="{93D35509-9CB2-1CFC-55F9-4CCF71D07FE2}"/>
              </a:ext>
            </a:extLst>
          </p:cNvPr>
          <p:cNvSpPr/>
          <p:nvPr/>
        </p:nvSpPr>
        <p:spPr>
          <a:xfrm>
            <a:off x="6103194" y="2745317"/>
            <a:ext cx="479677" cy="4615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8" name="Rettangolo 1277">
            <a:extLst>
              <a:ext uri="{FF2B5EF4-FFF2-40B4-BE49-F238E27FC236}">
                <a16:creationId xmlns:a16="http://schemas.microsoft.com/office/drawing/2014/main" id="{AAE82030-B74B-6B32-9F15-4E3D2ED0FC25}"/>
              </a:ext>
            </a:extLst>
          </p:cNvPr>
          <p:cNvSpPr/>
          <p:nvPr/>
        </p:nvSpPr>
        <p:spPr>
          <a:xfrm>
            <a:off x="6577503" y="3202130"/>
            <a:ext cx="270757" cy="29530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9" name="Rettangolo 1278">
            <a:extLst>
              <a:ext uri="{FF2B5EF4-FFF2-40B4-BE49-F238E27FC236}">
                <a16:creationId xmlns:a16="http://schemas.microsoft.com/office/drawing/2014/main" id="{FAA16909-42B9-80E7-90D5-3280CDE89AE5}"/>
              </a:ext>
            </a:extLst>
          </p:cNvPr>
          <p:cNvSpPr/>
          <p:nvPr/>
        </p:nvSpPr>
        <p:spPr>
          <a:xfrm>
            <a:off x="6848260" y="3481624"/>
            <a:ext cx="270757" cy="29530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0" name="Rettangolo 1279">
            <a:extLst>
              <a:ext uri="{FF2B5EF4-FFF2-40B4-BE49-F238E27FC236}">
                <a16:creationId xmlns:a16="http://schemas.microsoft.com/office/drawing/2014/main" id="{E9002C96-B48C-FB38-777E-BFEE57521127}"/>
              </a:ext>
            </a:extLst>
          </p:cNvPr>
          <p:cNvSpPr/>
          <p:nvPr/>
        </p:nvSpPr>
        <p:spPr>
          <a:xfrm>
            <a:off x="7119017" y="3771273"/>
            <a:ext cx="331693" cy="36933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3" name="Freccia a destra 1282">
            <a:extLst>
              <a:ext uri="{FF2B5EF4-FFF2-40B4-BE49-F238E27FC236}">
                <a16:creationId xmlns:a16="http://schemas.microsoft.com/office/drawing/2014/main" id="{2F09202B-FD1F-47C1-0892-AECEAE9A74F7}"/>
              </a:ext>
            </a:extLst>
          </p:cNvPr>
          <p:cNvSpPr/>
          <p:nvPr/>
        </p:nvSpPr>
        <p:spPr>
          <a:xfrm>
            <a:off x="7540702" y="3231115"/>
            <a:ext cx="403197" cy="3693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84" name="Gruppo 1283">
            <a:extLst>
              <a:ext uri="{FF2B5EF4-FFF2-40B4-BE49-F238E27FC236}">
                <a16:creationId xmlns:a16="http://schemas.microsoft.com/office/drawing/2014/main" id="{35B5AF36-A4EE-4C4C-1B60-1ECE42AE5E78}"/>
              </a:ext>
            </a:extLst>
          </p:cNvPr>
          <p:cNvGrpSpPr/>
          <p:nvPr/>
        </p:nvGrpSpPr>
        <p:grpSpPr>
          <a:xfrm>
            <a:off x="8040314" y="2827541"/>
            <a:ext cx="1284936" cy="1068577"/>
            <a:chOff x="315686" y="3161410"/>
            <a:chExt cx="2882864" cy="1812048"/>
          </a:xfrm>
        </p:grpSpPr>
        <p:sp>
          <p:nvSpPr>
            <p:cNvPr id="1285" name="Ovale 1284">
              <a:extLst>
                <a:ext uri="{FF2B5EF4-FFF2-40B4-BE49-F238E27FC236}">
                  <a16:creationId xmlns:a16="http://schemas.microsoft.com/office/drawing/2014/main" id="{8BACE662-C2CC-35ED-5C8C-67499680B5EA}"/>
                </a:ext>
              </a:extLst>
            </p:cNvPr>
            <p:cNvSpPr/>
            <p:nvPr/>
          </p:nvSpPr>
          <p:spPr>
            <a:xfrm>
              <a:off x="978334" y="3357738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6" name="Ovale 1285">
              <a:extLst>
                <a:ext uri="{FF2B5EF4-FFF2-40B4-BE49-F238E27FC236}">
                  <a16:creationId xmlns:a16="http://schemas.microsoft.com/office/drawing/2014/main" id="{7F19C6CA-1705-B390-9812-1995654B4D23}"/>
                </a:ext>
              </a:extLst>
            </p:cNvPr>
            <p:cNvSpPr/>
            <p:nvPr/>
          </p:nvSpPr>
          <p:spPr>
            <a:xfrm>
              <a:off x="315686" y="3885276"/>
              <a:ext cx="422030" cy="42203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7" name="Ovale 1286">
              <a:extLst>
                <a:ext uri="{FF2B5EF4-FFF2-40B4-BE49-F238E27FC236}">
                  <a16:creationId xmlns:a16="http://schemas.microsoft.com/office/drawing/2014/main" id="{4EE2F974-BF53-3468-9E86-D10F83123994}"/>
                </a:ext>
              </a:extLst>
            </p:cNvPr>
            <p:cNvSpPr/>
            <p:nvPr/>
          </p:nvSpPr>
          <p:spPr>
            <a:xfrm>
              <a:off x="849273" y="4528434"/>
              <a:ext cx="422030" cy="42203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8" name="Ovale 1287">
              <a:extLst>
                <a:ext uri="{FF2B5EF4-FFF2-40B4-BE49-F238E27FC236}">
                  <a16:creationId xmlns:a16="http://schemas.microsoft.com/office/drawing/2014/main" id="{A61F4E17-61E4-0B5D-2A90-DE79EC815B54}"/>
                </a:ext>
              </a:extLst>
            </p:cNvPr>
            <p:cNvSpPr/>
            <p:nvPr/>
          </p:nvSpPr>
          <p:spPr>
            <a:xfrm>
              <a:off x="2020555" y="3161410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9" name="Ovale 1288">
              <a:extLst>
                <a:ext uri="{FF2B5EF4-FFF2-40B4-BE49-F238E27FC236}">
                  <a16:creationId xmlns:a16="http://schemas.microsoft.com/office/drawing/2014/main" id="{1630D741-775A-6642-3B2F-FD2319EB8D3F}"/>
                </a:ext>
              </a:extLst>
            </p:cNvPr>
            <p:cNvSpPr/>
            <p:nvPr/>
          </p:nvSpPr>
          <p:spPr>
            <a:xfrm>
              <a:off x="1804890" y="3905110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0" name="Ovale 1289">
              <a:extLst>
                <a:ext uri="{FF2B5EF4-FFF2-40B4-BE49-F238E27FC236}">
                  <a16:creationId xmlns:a16="http://schemas.microsoft.com/office/drawing/2014/main" id="{BC615F72-B010-6111-4D18-D23D128D9211}"/>
                </a:ext>
              </a:extLst>
            </p:cNvPr>
            <p:cNvSpPr/>
            <p:nvPr/>
          </p:nvSpPr>
          <p:spPr>
            <a:xfrm>
              <a:off x="1976594" y="4551427"/>
              <a:ext cx="422030" cy="42203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1" name="Ovale 1290">
              <a:extLst>
                <a:ext uri="{FF2B5EF4-FFF2-40B4-BE49-F238E27FC236}">
                  <a16:creationId xmlns:a16="http://schemas.microsoft.com/office/drawing/2014/main" id="{F8E1FB63-D9EF-81D9-01C1-4E5DE4683E0F}"/>
                </a:ext>
              </a:extLst>
            </p:cNvPr>
            <p:cNvSpPr/>
            <p:nvPr/>
          </p:nvSpPr>
          <p:spPr>
            <a:xfrm>
              <a:off x="2776520" y="3895193"/>
              <a:ext cx="422030" cy="422031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92" name="Connettore diritto 1291">
              <a:extLst>
                <a:ext uri="{FF2B5EF4-FFF2-40B4-BE49-F238E27FC236}">
                  <a16:creationId xmlns:a16="http://schemas.microsoft.com/office/drawing/2014/main" id="{6FAD993B-77E4-7C2C-538C-EA2900CF6DEE}"/>
                </a:ext>
              </a:extLst>
            </p:cNvPr>
            <p:cNvCxnSpPr>
              <a:stCxn id="1285" idx="6"/>
              <a:endCxn id="1288" idx="2"/>
            </p:cNvCxnSpPr>
            <p:nvPr/>
          </p:nvCxnSpPr>
          <p:spPr>
            <a:xfrm flipV="1">
              <a:off x="1400364" y="3372426"/>
              <a:ext cx="620191" cy="19632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3" name="Connettore diritto 1292">
              <a:extLst>
                <a:ext uri="{FF2B5EF4-FFF2-40B4-BE49-F238E27FC236}">
                  <a16:creationId xmlns:a16="http://schemas.microsoft.com/office/drawing/2014/main" id="{93357E62-E01D-6796-FC36-E097D9EA2767}"/>
                </a:ext>
              </a:extLst>
            </p:cNvPr>
            <p:cNvCxnSpPr>
              <a:cxnSpLocks/>
              <a:stCxn id="1285" idx="6"/>
              <a:endCxn id="1289" idx="2"/>
            </p:cNvCxnSpPr>
            <p:nvPr/>
          </p:nvCxnSpPr>
          <p:spPr>
            <a:xfrm>
              <a:off x="1400364" y="3568754"/>
              <a:ext cx="404526" cy="5473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4" name="Connettore diritto 1293">
              <a:extLst>
                <a:ext uri="{FF2B5EF4-FFF2-40B4-BE49-F238E27FC236}">
                  <a16:creationId xmlns:a16="http://schemas.microsoft.com/office/drawing/2014/main" id="{2A1FE943-2F4C-C224-10D0-1D9D5A56E0BC}"/>
                </a:ext>
              </a:extLst>
            </p:cNvPr>
            <p:cNvCxnSpPr>
              <a:cxnSpLocks/>
              <a:stCxn id="1286" idx="6"/>
              <a:endCxn id="1289" idx="2"/>
            </p:cNvCxnSpPr>
            <p:nvPr/>
          </p:nvCxnSpPr>
          <p:spPr>
            <a:xfrm>
              <a:off x="737716" y="4096292"/>
              <a:ext cx="1067174" cy="1983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5" name="Connettore diritto 1294">
              <a:extLst>
                <a:ext uri="{FF2B5EF4-FFF2-40B4-BE49-F238E27FC236}">
                  <a16:creationId xmlns:a16="http://schemas.microsoft.com/office/drawing/2014/main" id="{C9177A07-9B6C-D673-8083-19F474934762}"/>
                </a:ext>
              </a:extLst>
            </p:cNvPr>
            <p:cNvCxnSpPr>
              <a:cxnSpLocks/>
              <a:stCxn id="1286" idx="6"/>
              <a:endCxn id="1290" idx="2"/>
            </p:cNvCxnSpPr>
            <p:nvPr/>
          </p:nvCxnSpPr>
          <p:spPr>
            <a:xfrm>
              <a:off x="737716" y="4096292"/>
              <a:ext cx="1238878" cy="66615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6" name="Connettore diritto 1295">
              <a:extLst>
                <a:ext uri="{FF2B5EF4-FFF2-40B4-BE49-F238E27FC236}">
                  <a16:creationId xmlns:a16="http://schemas.microsoft.com/office/drawing/2014/main" id="{56155AC0-EF04-3DD8-7CD3-4D4127342D16}"/>
                </a:ext>
              </a:extLst>
            </p:cNvPr>
            <p:cNvCxnSpPr>
              <a:cxnSpLocks/>
              <a:stCxn id="1287" idx="6"/>
              <a:endCxn id="1289" idx="2"/>
            </p:cNvCxnSpPr>
            <p:nvPr/>
          </p:nvCxnSpPr>
          <p:spPr>
            <a:xfrm flipV="1">
              <a:off x="1271303" y="4116126"/>
              <a:ext cx="533587" cy="623324"/>
            </a:xfrm>
            <a:prstGeom prst="line">
              <a:avLst/>
            </a:prstGeom>
            <a:solidFill>
              <a:srgbClr val="FF0000"/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7" name="Connettore diritto 1296">
              <a:extLst>
                <a:ext uri="{FF2B5EF4-FFF2-40B4-BE49-F238E27FC236}">
                  <a16:creationId xmlns:a16="http://schemas.microsoft.com/office/drawing/2014/main" id="{99A03725-8728-48E1-F280-F5D2E6F23E71}"/>
                </a:ext>
              </a:extLst>
            </p:cNvPr>
            <p:cNvCxnSpPr>
              <a:cxnSpLocks/>
              <a:stCxn id="1287" idx="6"/>
              <a:endCxn id="1290" idx="2"/>
            </p:cNvCxnSpPr>
            <p:nvPr/>
          </p:nvCxnSpPr>
          <p:spPr>
            <a:xfrm>
              <a:off x="1271303" y="4739450"/>
              <a:ext cx="705291" cy="2299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8" name="Connettore diritto 1297">
              <a:extLst>
                <a:ext uri="{FF2B5EF4-FFF2-40B4-BE49-F238E27FC236}">
                  <a16:creationId xmlns:a16="http://schemas.microsoft.com/office/drawing/2014/main" id="{FE8F191C-3C29-BACE-E182-69F356ED434B}"/>
                </a:ext>
              </a:extLst>
            </p:cNvPr>
            <p:cNvCxnSpPr>
              <a:cxnSpLocks/>
              <a:stCxn id="1288" idx="6"/>
              <a:endCxn id="1291" idx="2"/>
            </p:cNvCxnSpPr>
            <p:nvPr/>
          </p:nvCxnSpPr>
          <p:spPr>
            <a:xfrm>
              <a:off x="2442585" y="3372426"/>
              <a:ext cx="333935" cy="73378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9" name="Connettore diritto 1298">
              <a:extLst>
                <a:ext uri="{FF2B5EF4-FFF2-40B4-BE49-F238E27FC236}">
                  <a16:creationId xmlns:a16="http://schemas.microsoft.com/office/drawing/2014/main" id="{EE1E6DB7-B541-6CBD-7B67-D6F467D6599D}"/>
                </a:ext>
              </a:extLst>
            </p:cNvPr>
            <p:cNvCxnSpPr>
              <a:cxnSpLocks/>
              <a:stCxn id="1289" idx="6"/>
              <a:endCxn id="1291" idx="2"/>
            </p:cNvCxnSpPr>
            <p:nvPr/>
          </p:nvCxnSpPr>
          <p:spPr>
            <a:xfrm flipV="1">
              <a:off x="2226920" y="4106209"/>
              <a:ext cx="549600" cy="99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0" name="Connettore diritto 1299">
              <a:extLst>
                <a:ext uri="{FF2B5EF4-FFF2-40B4-BE49-F238E27FC236}">
                  <a16:creationId xmlns:a16="http://schemas.microsoft.com/office/drawing/2014/main" id="{8096D58B-447E-BBA8-D253-D79A6351A514}"/>
                </a:ext>
              </a:extLst>
            </p:cNvPr>
            <p:cNvCxnSpPr>
              <a:cxnSpLocks/>
              <a:stCxn id="1290" idx="6"/>
              <a:endCxn id="1291" idx="2"/>
            </p:cNvCxnSpPr>
            <p:nvPr/>
          </p:nvCxnSpPr>
          <p:spPr>
            <a:xfrm flipV="1">
              <a:off x="2398624" y="4106209"/>
              <a:ext cx="377896" cy="65623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01" name="Gruppo 1300">
            <a:extLst>
              <a:ext uri="{FF2B5EF4-FFF2-40B4-BE49-F238E27FC236}">
                <a16:creationId xmlns:a16="http://schemas.microsoft.com/office/drawing/2014/main" id="{138D3F03-AFE1-E7F5-FF19-FC95A5DDC7EB}"/>
              </a:ext>
            </a:extLst>
          </p:cNvPr>
          <p:cNvGrpSpPr/>
          <p:nvPr/>
        </p:nvGrpSpPr>
        <p:grpSpPr>
          <a:xfrm>
            <a:off x="7847273" y="431990"/>
            <a:ext cx="1284936" cy="1068577"/>
            <a:chOff x="315686" y="3161410"/>
            <a:chExt cx="2882864" cy="1812048"/>
          </a:xfrm>
        </p:grpSpPr>
        <p:sp>
          <p:nvSpPr>
            <p:cNvPr id="1302" name="Ovale 1301">
              <a:extLst>
                <a:ext uri="{FF2B5EF4-FFF2-40B4-BE49-F238E27FC236}">
                  <a16:creationId xmlns:a16="http://schemas.microsoft.com/office/drawing/2014/main" id="{E415CB8B-C47E-4571-FE97-326DF1C01A9F}"/>
                </a:ext>
              </a:extLst>
            </p:cNvPr>
            <p:cNvSpPr/>
            <p:nvPr/>
          </p:nvSpPr>
          <p:spPr>
            <a:xfrm>
              <a:off x="978334" y="3357738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3" name="Ovale 1302">
              <a:extLst>
                <a:ext uri="{FF2B5EF4-FFF2-40B4-BE49-F238E27FC236}">
                  <a16:creationId xmlns:a16="http://schemas.microsoft.com/office/drawing/2014/main" id="{1F05F857-9537-4C2C-2970-8F833649B5C5}"/>
                </a:ext>
              </a:extLst>
            </p:cNvPr>
            <p:cNvSpPr/>
            <p:nvPr/>
          </p:nvSpPr>
          <p:spPr>
            <a:xfrm>
              <a:off x="315686" y="3885276"/>
              <a:ext cx="422030" cy="42203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4" name="Ovale 1303">
              <a:extLst>
                <a:ext uri="{FF2B5EF4-FFF2-40B4-BE49-F238E27FC236}">
                  <a16:creationId xmlns:a16="http://schemas.microsoft.com/office/drawing/2014/main" id="{33C26BA2-1B63-8847-ECA3-BE0DFE09DD55}"/>
                </a:ext>
              </a:extLst>
            </p:cNvPr>
            <p:cNvSpPr/>
            <p:nvPr/>
          </p:nvSpPr>
          <p:spPr>
            <a:xfrm>
              <a:off x="849273" y="4528434"/>
              <a:ext cx="422030" cy="42203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5" name="Ovale 1304">
              <a:extLst>
                <a:ext uri="{FF2B5EF4-FFF2-40B4-BE49-F238E27FC236}">
                  <a16:creationId xmlns:a16="http://schemas.microsoft.com/office/drawing/2014/main" id="{1C8DDC8D-0CD5-8415-0BD7-085D4847ED4D}"/>
                </a:ext>
              </a:extLst>
            </p:cNvPr>
            <p:cNvSpPr/>
            <p:nvPr/>
          </p:nvSpPr>
          <p:spPr>
            <a:xfrm>
              <a:off x="2020555" y="3161410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6" name="Ovale 1305">
              <a:extLst>
                <a:ext uri="{FF2B5EF4-FFF2-40B4-BE49-F238E27FC236}">
                  <a16:creationId xmlns:a16="http://schemas.microsoft.com/office/drawing/2014/main" id="{D91ED76E-4534-545D-F037-C6B14FA4F62D}"/>
                </a:ext>
              </a:extLst>
            </p:cNvPr>
            <p:cNvSpPr/>
            <p:nvPr/>
          </p:nvSpPr>
          <p:spPr>
            <a:xfrm>
              <a:off x="1804890" y="3905110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7" name="Ovale 1306">
              <a:extLst>
                <a:ext uri="{FF2B5EF4-FFF2-40B4-BE49-F238E27FC236}">
                  <a16:creationId xmlns:a16="http://schemas.microsoft.com/office/drawing/2014/main" id="{A89C46FD-F975-15AD-4FB4-57E2683641CC}"/>
                </a:ext>
              </a:extLst>
            </p:cNvPr>
            <p:cNvSpPr/>
            <p:nvPr/>
          </p:nvSpPr>
          <p:spPr>
            <a:xfrm>
              <a:off x="1976594" y="4551427"/>
              <a:ext cx="422030" cy="42203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8" name="Ovale 1307">
              <a:extLst>
                <a:ext uri="{FF2B5EF4-FFF2-40B4-BE49-F238E27FC236}">
                  <a16:creationId xmlns:a16="http://schemas.microsoft.com/office/drawing/2014/main" id="{B1C0C9A8-AD59-5168-FCD7-1342C5163116}"/>
                </a:ext>
              </a:extLst>
            </p:cNvPr>
            <p:cNvSpPr/>
            <p:nvPr/>
          </p:nvSpPr>
          <p:spPr>
            <a:xfrm>
              <a:off x="2776520" y="3895193"/>
              <a:ext cx="422030" cy="422031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09" name="Connettore diritto 1308">
              <a:extLst>
                <a:ext uri="{FF2B5EF4-FFF2-40B4-BE49-F238E27FC236}">
                  <a16:creationId xmlns:a16="http://schemas.microsoft.com/office/drawing/2014/main" id="{62D1FF53-11C5-540A-F1EC-B61CD36B6F95}"/>
                </a:ext>
              </a:extLst>
            </p:cNvPr>
            <p:cNvCxnSpPr>
              <a:stCxn id="1302" idx="6"/>
              <a:endCxn id="1305" idx="2"/>
            </p:cNvCxnSpPr>
            <p:nvPr/>
          </p:nvCxnSpPr>
          <p:spPr>
            <a:xfrm flipV="1">
              <a:off x="1400364" y="3372426"/>
              <a:ext cx="620191" cy="19632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0" name="Connettore diritto 1309">
              <a:extLst>
                <a:ext uri="{FF2B5EF4-FFF2-40B4-BE49-F238E27FC236}">
                  <a16:creationId xmlns:a16="http://schemas.microsoft.com/office/drawing/2014/main" id="{D2158152-D709-C48B-3CBC-5DAF09121E35}"/>
                </a:ext>
              </a:extLst>
            </p:cNvPr>
            <p:cNvCxnSpPr>
              <a:cxnSpLocks/>
              <a:stCxn id="1302" idx="6"/>
              <a:endCxn id="1306" idx="2"/>
            </p:cNvCxnSpPr>
            <p:nvPr/>
          </p:nvCxnSpPr>
          <p:spPr>
            <a:xfrm>
              <a:off x="1400364" y="3568754"/>
              <a:ext cx="404526" cy="5473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1" name="Connettore diritto 1310">
              <a:extLst>
                <a:ext uri="{FF2B5EF4-FFF2-40B4-BE49-F238E27FC236}">
                  <a16:creationId xmlns:a16="http://schemas.microsoft.com/office/drawing/2014/main" id="{451F7A13-CC0D-A297-BD48-75F7A4954EBB}"/>
                </a:ext>
              </a:extLst>
            </p:cNvPr>
            <p:cNvCxnSpPr>
              <a:cxnSpLocks/>
              <a:stCxn id="1303" idx="6"/>
              <a:endCxn id="1306" idx="2"/>
            </p:cNvCxnSpPr>
            <p:nvPr/>
          </p:nvCxnSpPr>
          <p:spPr>
            <a:xfrm>
              <a:off x="737716" y="4096292"/>
              <a:ext cx="1067174" cy="1983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2" name="Connettore diritto 1311">
              <a:extLst>
                <a:ext uri="{FF2B5EF4-FFF2-40B4-BE49-F238E27FC236}">
                  <a16:creationId xmlns:a16="http://schemas.microsoft.com/office/drawing/2014/main" id="{35796E12-A7F0-EC4F-E6E3-5CF0ED33061F}"/>
                </a:ext>
              </a:extLst>
            </p:cNvPr>
            <p:cNvCxnSpPr>
              <a:cxnSpLocks/>
              <a:stCxn id="1303" idx="6"/>
              <a:endCxn id="1307" idx="2"/>
            </p:cNvCxnSpPr>
            <p:nvPr/>
          </p:nvCxnSpPr>
          <p:spPr>
            <a:xfrm>
              <a:off x="737716" y="4096292"/>
              <a:ext cx="1238878" cy="66615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3" name="Connettore diritto 1312">
              <a:extLst>
                <a:ext uri="{FF2B5EF4-FFF2-40B4-BE49-F238E27FC236}">
                  <a16:creationId xmlns:a16="http://schemas.microsoft.com/office/drawing/2014/main" id="{AB4E69B5-263C-8509-4683-111D637A8E3B}"/>
                </a:ext>
              </a:extLst>
            </p:cNvPr>
            <p:cNvCxnSpPr>
              <a:cxnSpLocks/>
              <a:stCxn id="1304" idx="6"/>
              <a:endCxn id="1306" idx="2"/>
            </p:cNvCxnSpPr>
            <p:nvPr/>
          </p:nvCxnSpPr>
          <p:spPr>
            <a:xfrm flipV="1">
              <a:off x="1271303" y="4116126"/>
              <a:ext cx="533587" cy="623324"/>
            </a:xfrm>
            <a:prstGeom prst="line">
              <a:avLst/>
            </a:prstGeom>
            <a:solidFill>
              <a:srgbClr val="FF0000"/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4" name="Connettore diritto 1313">
              <a:extLst>
                <a:ext uri="{FF2B5EF4-FFF2-40B4-BE49-F238E27FC236}">
                  <a16:creationId xmlns:a16="http://schemas.microsoft.com/office/drawing/2014/main" id="{9420488F-25A2-5F2F-2DE9-0EF11036648A}"/>
                </a:ext>
              </a:extLst>
            </p:cNvPr>
            <p:cNvCxnSpPr>
              <a:cxnSpLocks/>
              <a:stCxn id="1304" idx="6"/>
              <a:endCxn id="1307" idx="2"/>
            </p:cNvCxnSpPr>
            <p:nvPr/>
          </p:nvCxnSpPr>
          <p:spPr>
            <a:xfrm>
              <a:off x="1271303" y="4739450"/>
              <a:ext cx="705291" cy="2299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5" name="Connettore diritto 1314">
              <a:extLst>
                <a:ext uri="{FF2B5EF4-FFF2-40B4-BE49-F238E27FC236}">
                  <a16:creationId xmlns:a16="http://schemas.microsoft.com/office/drawing/2014/main" id="{718D7F75-A6E1-F009-2B9D-8015F01589AF}"/>
                </a:ext>
              </a:extLst>
            </p:cNvPr>
            <p:cNvCxnSpPr>
              <a:cxnSpLocks/>
              <a:stCxn id="1305" idx="6"/>
              <a:endCxn id="1308" idx="2"/>
            </p:cNvCxnSpPr>
            <p:nvPr/>
          </p:nvCxnSpPr>
          <p:spPr>
            <a:xfrm>
              <a:off x="2442585" y="3372426"/>
              <a:ext cx="333935" cy="73378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6" name="Connettore diritto 1315">
              <a:extLst>
                <a:ext uri="{FF2B5EF4-FFF2-40B4-BE49-F238E27FC236}">
                  <a16:creationId xmlns:a16="http://schemas.microsoft.com/office/drawing/2014/main" id="{CD9C32A9-A7C3-DC49-3CDA-8A7DFA817816}"/>
                </a:ext>
              </a:extLst>
            </p:cNvPr>
            <p:cNvCxnSpPr>
              <a:cxnSpLocks/>
              <a:stCxn id="1306" idx="6"/>
              <a:endCxn id="1308" idx="2"/>
            </p:cNvCxnSpPr>
            <p:nvPr/>
          </p:nvCxnSpPr>
          <p:spPr>
            <a:xfrm flipV="1">
              <a:off x="2226920" y="4106209"/>
              <a:ext cx="549600" cy="99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7" name="Connettore diritto 1316">
              <a:extLst>
                <a:ext uri="{FF2B5EF4-FFF2-40B4-BE49-F238E27FC236}">
                  <a16:creationId xmlns:a16="http://schemas.microsoft.com/office/drawing/2014/main" id="{9BE1D14F-30F7-E1B1-00C8-83F773E5EABF}"/>
                </a:ext>
              </a:extLst>
            </p:cNvPr>
            <p:cNvCxnSpPr>
              <a:cxnSpLocks/>
              <a:stCxn id="1307" idx="6"/>
              <a:endCxn id="1308" idx="2"/>
            </p:cNvCxnSpPr>
            <p:nvPr/>
          </p:nvCxnSpPr>
          <p:spPr>
            <a:xfrm flipV="1">
              <a:off x="2398624" y="4106209"/>
              <a:ext cx="377896" cy="65623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18" name="CasellaDiTesto 1317">
            <a:extLst>
              <a:ext uri="{FF2B5EF4-FFF2-40B4-BE49-F238E27FC236}">
                <a16:creationId xmlns:a16="http://schemas.microsoft.com/office/drawing/2014/main" id="{9583478E-13A3-7811-E3AC-7599DE668350}"/>
              </a:ext>
            </a:extLst>
          </p:cNvPr>
          <p:cNvSpPr txBox="1"/>
          <p:nvPr/>
        </p:nvSpPr>
        <p:spPr>
          <a:xfrm>
            <a:off x="7989512" y="1622360"/>
            <a:ext cx="1024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GRN</a:t>
            </a:r>
          </a:p>
        </p:txBody>
      </p:sp>
      <p:sp>
        <p:nvSpPr>
          <p:cNvPr id="1319" name="CasellaDiTesto 1318">
            <a:extLst>
              <a:ext uri="{FF2B5EF4-FFF2-40B4-BE49-F238E27FC236}">
                <a16:creationId xmlns:a16="http://schemas.microsoft.com/office/drawing/2014/main" id="{39EB64CD-BFB7-A0C6-687E-45DCBD8CD0CA}"/>
              </a:ext>
            </a:extLst>
          </p:cNvPr>
          <p:cNvSpPr txBox="1"/>
          <p:nvPr/>
        </p:nvSpPr>
        <p:spPr>
          <a:xfrm>
            <a:off x="3822441" y="-37839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B)</a:t>
            </a:r>
          </a:p>
        </p:txBody>
      </p:sp>
      <p:sp>
        <p:nvSpPr>
          <p:cNvPr id="1320" name="CasellaDiTesto 1319">
            <a:extLst>
              <a:ext uri="{FF2B5EF4-FFF2-40B4-BE49-F238E27FC236}">
                <a16:creationId xmlns:a16="http://schemas.microsoft.com/office/drawing/2014/main" id="{422E91DC-07B8-0CBF-8927-25619AC33EDC}"/>
              </a:ext>
            </a:extLst>
          </p:cNvPr>
          <p:cNvSpPr txBox="1"/>
          <p:nvPr/>
        </p:nvSpPr>
        <p:spPr>
          <a:xfrm>
            <a:off x="155330" y="2190361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C)</a:t>
            </a:r>
          </a:p>
        </p:txBody>
      </p:sp>
      <p:sp>
        <p:nvSpPr>
          <p:cNvPr id="1321" name="CasellaDiTesto 1320">
            <a:extLst>
              <a:ext uri="{FF2B5EF4-FFF2-40B4-BE49-F238E27FC236}">
                <a16:creationId xmlns:a16="http://schemas.microsoft.com/office/drawing/2014/main" id="{9DD12D83-93F5-4A45-81E9-21AF8C5D9463}"/>
              </a:ext>
            </a:extLst>
          </p:cNvPr>
          <p:cNvSpPr txBox="1"/>
          <p:nvPr/>
        </p:nvSpPr>
        <p:spPr>
          <a:xfrm>
            <a:off x="3822441" y="2187808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D)</a:t>
            </a:r>
          </a:p>
        </p:txBody>
      </p:sp>
    </p:spTree>
    <p:extLst>
      <p:ext uri="{BB962C8B-B14F-4D97-AF65-F5344CB8AC3E}">
        <p14:creationId xmlns:p14="http://schemas.microsoft.com/office/powerpoint/2010/main" val="34876538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3" name="Groupe 1032">
            <a:extLst>
              <a:ext uri="{FF2B5EF4-FFF2-40B4-BE49-F238E27FC236}">
                <a16:creationId xmlns:a16="http://schemas.microsoft.com/office/drawing/2014/main" id="{F40A081B-D6D5-E978-C025-BF9129D4CF42}"/>
              </a:ext>
            </a:extLst>
          </p:cNvPr>
          <p:cNvGrpSpPr/>
          <p:nvPr/>
        </p:nvGrpSpPr>
        <p:grpSpPr>
          <a:xfrm>
            <a:off x="356600" y="675337"/>
            <a:ext cx="4356152" cy="743547"/>
            <a:chOff x="2921333" y="260676"/>
            <a:chExt cx="4356152" cy="743547"/>
          </a:xfrm>
        </p:grpSpPr>
        <p:sp>
          <p:nvSpPr>
            <p:cNvPr id="5" name="ZoneTexte 4">
              <a:extLst>
                <a:ext uri="{FF2B5EF4-FFF2-40B4-BE49-F238E27FC236}">
                  <a16:creationId xmlns:a16="http://schemas.microsoft.com/office/drawing/2014/main" id="{74EEE83D-20D2-9E7A-773D-E2D1F23214B1}"/>
                </a:ext>
              </a:extLst>
            </p:cNvPr>
            <p:cNvSpPr txBox="1"/>
            <p:nvPr/>
          </p:nvSpPr>
          <p:spPr>
            <a:xfrm>
              <a:off x="4324288" y="272615"/>
              <a:ext cx="142875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sz="1400" dirty="0"/>
                <a:t>C8H10N4O2</a:t>
              </a:r>
            </a:p>
          </p:txBody>
        </p:sp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F1EE5CB2-47F9-75AF-B2EC-4D618D94A60E}"/>
                </a:ext>
              </a:extLst>
            </p:cNvPr>
            <p:cNvSpPr txBox="1"/>
            <p:nvPr/>
          </p:nvSpPr>
          <p:spPr>
            <a:xfrm>
              <a:off x="4324288" y="696445"/>
              <a:ext cx="295319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sz="1400" b="0" i="0" dirty="0">
                  <a:solidFill>
                    <a:srgbClr val="0A0A0A"/>
                  </a:solidFill>
                  <a:effectLst/>
                  <a:latin typeface="Consolas" panose="020B0609020204030204" pitchFamily="49" charset="0"/>
                </a:rPr>
                <a:t>MPIMGSSVYITVELAIAVLAILGNVL</a:t>
              </a:r>
              <a:endParaRPr lang="fr-FR" sz="1400" dirty="0"/>
            </a:p>
          </p:txBody>
        </p:sp>
        <p:sp>
          <p:nvSpPr>
            <p:cNvPr id="1025" name="ZoneTexte 1024">
              <a:extLst>
                <a:ext uri="{FF2B5EF4-FFF2-40B4-BE49-F238E27FC236}">
                  <a16:creationId xmlns:a16="http://schemas.microsoft.com/office/drawing/2014/main" id="{B484CAA5-3269-D68D-EDB2-43173EA34D16}"/>
                </a:ext>
              </a:extLst>
            </p:cNvPr>
            <p:cNvSpPr txBox="1"/>
            <p:nvPr/>
          </p:nvSpPr>
          <p:spPr>
            <a:xfrm>
              <a:off x="2928467" y="278880"/>
              <a:ext cx="142875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sz="1400" dirty="0"/>
                <a:t>Small </a:t>
              </a:r>
              <a:r>
                <a:rPr lang="fr-FR" sz="1400" dirty="0" err="1"/>
                <a:t>molecule</a:t>
              </a:r>
              <a:r>
                <a:rPr lang="fr-FR" sz="1400" dirty="0"/>
                <a:t>:</a:t>
              </a:r>
            </a:p>
          </p:txBody>
        </p:sp>
        <p:sp>
          <p:nvSpPr>
            <p:cNvPr id="1027" name="ZoneTexte 1026">
              <a:extLst>
                <a:ext uri="{FF2B5EF4-FFF2-40B4-BE49-F238E27FC236}">
                  <a16:creationId xmlns:a16="http://schemas.microsoft.com/office/drawing/2014/main" id="{3E9265B0-FB44-2EAD-75C2-FD8F5E3EE821}"/>
                </a:ext>
              </a:extLst>
            </p:cNvPr>
            <p:cNvSpPr txBox="1"/>
            <p:nvPr/>
          </p:nvSpPr>
          <p:spPr>
            <a:xfrm>
              <a:off x="2921333" y="696445"/>
              <a:ext cx="142875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sz="1400" dirty="0"/>
                <a:t>Target:</a:t>
              </a:r>
            </a:p>
          </p:txBody>
        </p:sp>
        <p:sp>
          <p:nvSpPr>
            <p:cNvPr id="1028" name="Rectangle 1027">
              <a:extLst>
                <a:ext uri="{FF2B5EF4-FFF2-40B4-BE49-F238E27FC236}">
                  <a16:creationId xmlns:a16="http://schemas.microsoft.com/office/drawing/2014/main" id="{BA5D1269-6161-5349-EB11-BDD406430232}"/>
                </a:ext>
              </a:extLst>
            </p:cNvPr>
            <p:cNvSpPr/>
            <p:nvPr/>
          </p:nvSpPr>
          <p:spPr>
            <a:xfrm>
              <a:off x="4738110" y="272615"/>
              <a:ext cx="171257" cy="266425"/>
            </a:xfrm>
            <a:prstGeom prst="rect">
              <a:avLst/>
            </a:prstGeom>
            <a:solidFill>
              <a:srgbClr val="FF0000">
                <a:alpha val="44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29" name="Rectangle 1028">
              <a:extLst>
                <a:ext uri="{FF2B5EF4-FFF2-40B4-BE49-F238E27FC236}">
                  <a16:creationId xmlns:a16="http://schemas.microsoft.com/office/drawing/2014/main" id="{0C8F352E-5DE5-A053-E023-D09D3268C7FC}"/>
                </a:ext>
              </a:extLst>
            </p:cNvPr>
            <p:cNvSpPr/>
            <p:nvPr/>
          </p:nvSpPr>
          <p:spPr>
            <a:xfrm>
              <a:off x="5106972" y="260676"/>
              <a:ext cx="216217" cy="278364"/>
            </a:xfrm>
            <a:prstGeom prst="rect">
              <a:avLst/>
            </a:prstGeom>
            <a:solidFill>
              <a:srgbClr val="FF0000">
                <a:alpha val="64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30" name="Rectangle 1029">
              <a:extLst>
                <a:ext uri="{FF2B5EF4-FFF2-40B4-BE49-F238E27FC236}">
                  <a16:creationId xmlns:a16="http://schemas.microsoft.com/office/drawing/2014/main" id="{38A0A5FC-8682-6A8F-37EA-2E0541C6F83E}"/>
                </a:ext>
              </a:extLst>
            </p:cNvPr>
            <p:cNvSpPr/>
            <p:nvPr/>
          </p:nvSpPr>
          <p:spPr>
            <a:xfrm>
              <a:off x="4630104" y="737798"/>
              <a:ext cx="171257" cy="266425"/>
            </a:xfrm>
            <a:prstGeom prst="rect">
              <a:avLst/>
            </a:prstGeom>
            <a:solidFill>
              <a:srgbClr val="FF0000">
                <a:alpha val="44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31" name="Rectangle 1030">
              <a:extLst>
                <a:ext uri="{FF2B5EF4-FFF2-40B4-BE49-F238E27FC236}">
                  <a16:creationId xmlns:a16="http://schemas.microsoft.com/office/drawing/2014/main" id="{9E941ED2-9ED1-7C52-8B3D-10B0D9BEB132}"/>
                </a:ext>
              </a:extLst>
            </p:cNvPr>
            <p:cNvSpPr/>
            <p:nvPr/>
          </p:nvSpPr>
          <p:spPr>
            <a:xfrm>
              <a:off x="4998966" y="725859"/>
              <a:ext cx="324223" cy="266425"/>
            </a:xfrm>
            <a:prstGeom prst="rect">
              <a:avLst/>
            </a:prstGeom>
            <a:solidFill>
              <a:srgbClr val="FF0000">
                <a:alpha val="64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32" name="Rectangle 1031">
              <a:extLst>
                <a:ext uri="{FF2B5EF4-FFF2-40B4-BE49-F238E27FC236}">
                  <a16:creationId xmlns:a16="http://schemas.microsoft.com/office/drawing/2014/main" id="{34FAEF8E-2283-9DDE-2422-100A12A3C699}"/>
                </a:ext>
              </a:extLst>
            </p:cNvPr>
            <p:cNvSpPr/>
            <p:nvPr/>
          </p:nvSpPr>
          <p:spPr>
            <a:xfrm>
              <a:off x="6159219" y="725859"/>
              <a:ext cx="324223" cy="266425"/>
            </a:xfrm>
            <a:prstGeom prst="rect">
              <a:avLst/>
            </a:prstGeom>
            <a:solidFill>
              <a:srgbClr val="FF0000">
                <a:alpha val="35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08" name="Groupe 1107">
            <a:extLst>
              <a:ext uri="{FF2B5EF4-FFF2-40B4-BE49-F238E27FC236}">
                <a16:creationId xmlns:a16="http://schemas.microsoft.com/office/drawing/2014/main" id="{1DADEBB4-2B2E-DAEE-D974-241C9CD9F9F8}"/>
              </a:ext>
            </a:extLst>
          </p:cNvPr>
          <p:cNvGrpSpPr/>
          <p:nvPr/>
        </p:nvGrpSpPr>
        <p:grpSpPr>
          <a:xfrm>
            <a:off x="5608986" y="200353"/>
            <a:ext cx="2302549" cy="2115961"/>
            <a:chOff x="2182860" y="2314030"/>
            <a:chExt cx="2302549" cy="2115961"/>
          </a:xfrm>
        </p:grpSpPr>
        <p:sp>
          <p:nvSpPr>
            <p:cNvPr id="1106" name="Rectangle 1105">
              <a:extLst>
                <a:ext uri="{FF2B5EF4-FFF2-40B4-BE49-F238E27FC236}">
                  <a16:creationId xmlns:a16="http://schemas.microsoft.com/office/drawing/2014/main" id="{B0786636-6A5E-13D5-4421-E73A1967A911}"/>
                </a:ext>
              </a:extLst>
            </p:cNvPr>
            <p:cNvSpPr/>
            <p:nvPr/>
          </p:nvSpPr>
          <p:spPr>
            <a:xfrm>
              <a:off x="2182860" y="2314030"/>
              <a:ext cx="2302549" cy="211596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8" name="Gruppo 1103">
              <a:extLst>
                <a:ext uri="{FF2B5EF4-FFF2-40B4-BE49-F238E27FC236}">
                  <a16:creationId xmlns:a16="http://schemas.microsoft.com/office/drawing/2014/main" id="{52763CDC-4604-808E-5F97-2BE50C36C75E}"/>
                </a:ext>
              </a:extLst>
            </p:cNvPr>
            <p:cNvGrpSpPr/>
            <p:nvPr/>
          </p:nvGrpSpPr>
          <p:grpSpPr>
            <a:xfrm>
              <a:off x="2459708" y="2970480"/>
              <a:ext cx="1271834" cy="1028375"/>
              <a:chOff x="5122420" y="505038"/>
              <a:chExt cx="2641509" cy="2724712"/>
            </a:xfrm>
            <a:solidFill>
              <a:srgbClr val="0070C0"/>
            </a:solidFill>
          </p:grpSpPr>
          <p:sp>
            <p:nvSpPr>
              <p:cNvPr id="9" name="Ovale 1035">
                <a:extLst>
                  <a:ext uri="{FF2B5EF4-FFF2-40B4-BE49-F238E27FC236}">
                    <a16:creationId xmlns:a16="http://schemas.microsoft.com/office/drawing/2014/main" id="{80AC04AF-CD1E-F299-0817-1969F3D831A5}"/>
                  </a:ext>
                </a:extLst>
              </p:cNvPr>
              <p:cNvSpPr/>
              <p:nvPr/>
            </p:nvSpPr>
            <p:spPr>
              <a:xfrm>
                <a:off x="5520266" y="1392590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Ovale 1036">
                <a:extLst>
                  <a:ext uri="{FF2B5EF4-FFF2-40B4-BE49-F238E27FC236}">
                    <a16:creationId xmlns:a16="http://schemas.microsoft.com/office/drawing/2014/main" id="{A5E0D52A-274C-74CE-A37C-A887514B5568}"/>
                  </a:ext>
                </a:extLst>
              </p:cNvPr>
              <p:cNvSpPr/>
              <p:nvPr/>
            </p:nvSpPr>
            <p:spPr>
              <a:xfrm>
                <a:off x="5520266" y="2014890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" name="Connettore diritto 1038">
                <a:extLst>
                  <a:ext uri="{FF2B5EF4-FFF2-40B4-BE49-F238E27FC236}">
                    <a16:creationId xmlns:a16="http://schemas.microsoft.com/office/drawing/2014/main" id="{FAA2D636-C507-CD5F-B4B3-559D849CB1DF}"/>
                  </a:ext>
                </a:extLst>
              </p:cNvPr>
              <p:cNvCxnSpPr>
                <a:stCxn id="9" idx="4"/>
                <a:endCxn id="10" idx="0"/>
              </p:cNvCxnSpPr>
              <p:nvPr/>
            </p:nvCxnSpPr>
            <p:spPr>
              <a:xfrm>
                <a:off x="5664199" y="1710090"/>
                <a:ext cx="0" cy="304800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Ovale 1041">
                <a:extLst>
                  <a:ext uri="{FF2B5EF4-FFF2-40B4-BE49-F238E27FC236}">
                    <a16:creationId xmlns:a16="http://schemas.microsoft.com/office/drawing/2014/main" id="{813EB267-99BF-C6DB-2896-A1BC45D786C3}"/>
                  </a:ext>
                </a:extLst>
              </p:cNvPr>
              <p:cNvSpPr/>
              <p:nvPr/>
            </p:nvSpPr>
            <p:spPr>
              <a:xfrm>
                <a:off x="6354232" y="1392590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Ovale 1042">
                <a:extLst>
                  <a:ext uri="{FF2B5EF4-FFF2-40B4-BE49-F238E27FC236}">
                    <a16:creationId xmlns:a16="http://schemas.microsoft.com/office/drawing/2014/main" id="{D65E0BC9-2A40-B15B-8AEE-781D295E4DCC}"/>
                  </a:ext>
                </a:extLst>
              </p:cNvPr>
              <p:cNvSpPr/>
              <p:nvPr/>
            </p:nvSpPr>
            <p:spPr>
              <a:xfrm>
                <a:off x="6354232" y="2014890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" name="Connettore diritto 1043">
                <a:extLst>
                  <a:ext uri="{FF2B5EF4-FFF2-40B4-BE49-F238E27FC236}">
                    <a16:creationId xmlns:a16="http://schemas.microsoft.com/office/drawing/2014/main" id="{D7012CD7-E061-1079-B79E-31F5C76D83A6}"/>
                  </a:ext>
                </a:extLst>
              </p:cNvPr>
              <p:cNvCxnSpPr>
                <a:stCxn id="12" idx="4"/>
                <a:endCxn id="13" idx="0"/>
              </p:cNvCxnSpPr>
              <p:nvPr/>
            </p:nvCxnSpPr>
            <p:spPr>
              <a:xfrm>
                <a:off x="6498165" y="1710090"/>
                <a:ext cx="0" cy="304800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Ovale 1044">
                <a:extLst>
                  <a:ext uri="{FF2B5EF4-FFF2-40B4-BE49-F238E27FC236}">
                    <a16:creationId xmlns:a16="http://schemas.microsoft.com/office/drawing/2014/main" id="{26CB24B8-5966-775C-D1E4-C18CD3CE4E0B}"/>
                  </a:ext>
                </a:extLst>
              </p:cNvPr>
              <p:cNvSpPr/>
              <p:nvPr/>
            </p:nvSpPr>
            <p:spPr>
              <a:xfrm>
                <a:off x="5952066" y="1075090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6" name="Connettore diritto 1045">
                <a:extLst>
                  <a:ext uri="{FF2B5EF4-FFF2-40B4-BE49-F238E27FC236}">
                    <a16:creationId xmlns:a16="http://schemas.microsoft.com/office/drawing/2014/main" id="{91404800-F80A-0D50-6421-19A14DFB94DA}"/>
                  </a:ext>
                </a:extLst>
              </p:cNvPr>
              <p:cNvCxnSpPr>
                <a:cxnSpLocks/>
                <a:stCxn id="15" idx="2"/>
                <a:endCxn id="9" idx="7"/>
              </p:cNvCxnSpPr>
              <p:nvPr/>
            </p:nvCxnSpPr>
            <p:spPr>
              <a:xfrm flipH="1">
                <a:off x="5765975" y="1233840"/>
                <a:ext cx="186091" cy="205247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Connettore diritto 1048">
                <a:extLst>
                  <a:ext uri="{FF2B5EF4-FFF2-40B4-BE49-F238E27FC236}">
                    <a16:creationId xmlns:a16="http://schemas.microsoft.com/office/drawing/2014/main" id="{0EE11A75-0A16-ADAF-D71E-01EB5616CF5B}"/>
                  </a:ext>
                </a:extLst>
              </p:cNvPr>
              <p:cNvCxnSpPr>
                <a:cxnSpLocks/>
                <a:stCxn id="15" idx="6"/>
                <a:endCxn id="12" idx="1"/>
              </p:cNvCxnSpPr>
              <p:nvPr/>
            </p:nvCxnSpPr>
            <p:spPr>
              <a:xfrm>
                <a:off x="6239932" y="1233840"/>
                <a:ext cx="156457" cy="205247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Ovale 1051">
                <a:extLst>
                  <a:ext uri="{FF2B5EF4-FFF2-40B4-BE49-F238E27FC236}">
                    <a16:creationId xmlns:a16="http://schemas.microsoft.com/office/drawing/2014/main" id="{4844D2A9-DEBC-AF59-3C8F-E8BA6A7906F1}"/>
                  </a:ext>
                </a:extLst>
              </p:cNvPr>
              <p:cNvSpPr/>
              <p:nvPr/>
            </p:nvSpPr>
            <p:spPr>
              <a:xfrm>
                <a:off x="5937249" y="2336447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9" name="Connettore diritto 1052">
                <a:extLst>
                  <a:ext uri="{FF2B5EF4-FFF2-40B4-BE49-F238E27FC236}">
                    <a16:creationId xmlns:a16="http://schemas.microsoft.com/office/drawing/2014/main" id="{19C8F502-57C8-C485-84D6-61BB1E85E59E}"/>
                  </a:ext>
                </a:extLst>
              </p:cNvPr>
              <p:cNvCxnSpPr>
                <a:cxnSpLocks/>
                <a:stCxn id="18" idx="2"/>
                <a:endCxn id="10" idx="5"/>
              </p:cNvCxnSpPr>
              <p:nvPr/>
            </p:nvCxnSpPr>
            <p:spPr>
              <a:xfrm flipH="1" flipV="1">
                <a:off x="5765975" y="2285893"/>
                <a:ext cx="171274" cy="209304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Connettore diritto 1053">
                <a:extLst>
                  <a:ext uri="{FF2B5EF4-FFF2-40B4-BE49-F238E27FC236}">
                    <a16:creationId xmlns:a16="http://schemas.microsoft.com/office/drawing/2014/main" id="{6218461E-43E0-2C76-6803-72D84912D5D0}"/>
                  </a:ext>
                </a:extLst>
              </p:cNvPr>
              <p:cNvCxnSpPr>
                <a:cxnSpLocks/>
                <a:stCxn id="18" idx="6"/>
                <a:endCxn id="13" idx="3"/>
              </p:cNvCxnSpPr>
              <p:nvPr/>
            </p:nvCxnSpPr>
            <p:spPr>
              <a:xfrm flipV="1">
                <a:off x="6225115" y="2285893"/>
                <a:ext cx="171274" cy="209304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Ovale 1059">
                <a:extLst>
                  <a:ext uri="{FF2B5EF4-FFF2-40B4-BE49-F238E27FC236}">
                    <a16:creationId xmlns:a16="http://schemas.microsoft.com/office/drawing/2014/main" id="{F9D4D6E6-6BCC-22B7-204E-3BFEB8E6D286}"/>
                  </a:ext>
                </a:extLst>
              </p:cNvPr>
              <p:cNvSpPr/>
              <p:nvPr/>
            </p:nvSpPr>
            <p:spPr>
              <a:xfrm>
                <a:off x="5937249" y="2912250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2" name="Connettore diritto 1060">
                <a:extLst>
                  <a:ext uri="{FF2B5EF4-FFF2-40B4-BE49-F238E27FC236}">
                    <a16:creationId xmlns:a16="http://schemas.microsoft.com/office/drawing/2014/main" id="{D3F53463-4A31-CDA2-72BA-F0CB8373F686}"/>
                  </a:ext>
                </a:extLst>
              </p:cNvPr>
              <p:cNvCxnSpPr>
                <a:cxnSpLocks/>
                <a:stCxn id="18" idx="4"/>
                <a:endCxn id="21" idx="0"/>
              </p:cNvCxnSpPr>
              <p:nvPr/>
            </p:nvCxnSpPr>
            <p:spPr>
              <a:xfrm>
                <a:off x="6081182" y="2653947"/>
                <a:ext cx="0" cy="258303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Ovale 1064">
                <a:extLst>
                  <a:ext uri="{FF2B5EF4-FFF2-40B4-BE49-F238E27FC236}">
                    <a16:creationId xmlns:a16="http://schemas.microsoft.com/office/drawing/2014/main" id="{053230BE-5653-50D5-B6B9-973B2DBFEA1D}"/>
                  </a:ext>
                </a:extLst>
              </p:cNvPr>
              <p:cNvSpPr/>
              <p:nvPr/>
            </p:nvSpPr>
            <p:spPr>
              <a:xfrm>
                <a:off x="5952066" y="505038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4" name="Connettore diritto 1065">
                <a:extLst>
                  <a:ext uri="{FF2B5EF4-FFF2-40B4-BE49-F238E27FC236}">
                    <a16:creationId xmlns:a16="http://schemas.microsoft.com/office/drawing/2014/main" id="{997912DE-99B8-48E4-A46B-4F058DF7FAB3}"/>
                  </a:ext>
                </a:extLst>
              </p:cNvPr>
              <p:cNvCxnSpPr>
                <a:cxnSpLocks/>
                <a:stCxn id="23" idx="4"/>
                <a:endCxn id="15" idx="0"/>
              </p:cNvCxnSpPr>
              <p:nvPr/>
            </p:nvCxnSpPr>
            <p:spPr>
              <a:xfrm>
                <a:off x="6095999" y="822538"/>
                <a:ext cx="0" cy="252552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Ovale 1067">
                <a:extLst>
                  <a:ext uri="{FF2B5EF4-FFF2-40B4-BE49-F238E27FC236}">
                    <a16:creationId xmlns:a16="http://schemas.microsoft.com/office/drawing/2014/main" id="{65377809-F499-BE84-3E54-2FE49B005F3B}"/>
                  </a:ext>
                </a:extLst>
              </p:cNvPr>
              <p:cNvSpPr/>
              <p:nvPr/>
            </p:nvSpPr>
            <p:spPr>
              <a:xfrm>
                <a:off x="5139355" y="2448700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6" name="Connettore diritto 1068">
                <a:extLst>
                  <a:ext uri="{FF2B5EF4-FFF2-40B4-BE49-F238E27FC236}">
                    <a16:creationId xmlns:a16="http://schemas.microsoft.com/office/drawing/2014/main" id="{96127719-8E1A-2591-D11A-91C6E6F7693D}"/>
                  </a:ext>
                </a:extLst>
              </p:cNvPr>
              <p:cNvCxnSpPr>
                <a:cxnSpLocks/>
                <a:stCxn id="10" idx="3"/>
                <a:endCxn id="25" idx="7"/>
              </p:cNvCxnSpPr>
              <p:nvPr/>
            </p:nvCxnSpPr>
            <p:spPr>
              <a:xfrm flipH="1">
                <a:off x="5385064" y="2285893"/>
                <a:ext cx="177359" cy="209304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Ovale 1070">
                <a:extLst>
                  <a:ext uri="{FF2B5EF4-FFF2-40B4-BE49-F238E27FC236}">
                    <a16:creationId xmlns:a16="http://schemas.microsoft.com/office/drawing/2014/main" id="{72E54F81-8EA1-9E5E-439D-AC08CFE68DF1}"/>
                  </a:ext>
                </a:extLst>
              </p:cNvPr>
              <p:cNvSpPr/>
              <p:nvPr/>
            </p:nvSpPr>
            <p:spPr>
              <a:xfrm>
                <a:off x="5122420" y="1032615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8" name="Connettore diritto 1071">
                <a:extLst>
                  <a:ext uri="{FF2B5EF4-FFF2-40B4-BE49-F238E27FC236}">
                    <a16:creationId xmlns:a16="http://schemas.microsoft.com/office/drawing/2014/main" id="{5AC37329-ACCF-4793-6511-BC5CEAC71DB0}"/>
                  </a:ext>
                </a:extLst>
              </p:cNvPr>
              <p:cNvCxnSpPr>
                <a:cxnSpLocks/>
                <a:stCxn id="27" idx="5"/>
                <a:endCxn id="9" idx="1"/>
              </p:cNvCxnSpPr>
              <p:nvPr/>
            </p:nvCxnSpPr>
            <p:spPr>
              <a:xfrm>
                <a:off x="5368129" y="1303618"/>
                <a:ext cx="194294" cy="135469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Ovale 1074">
                <a:extLst>
                  <a:ext uri="{FF2B5EF4-FFF2-40B4-BE49-F238E27FC236}">
                    <a16:creationId xmlns:a16="http://schemas.microsoft.com/office/drawing/2014/main" id="{DD8F6189-9CE5-E575-FD9F-E9AC72549832}"/>
                  </a:ext>
                </a:extLst>
              </p:cNvPr>
              <p:cNvSpPr/>
              <p:nvPr/>
            </p:nvSpPr>
            <p:spPr>
              <a:xfrm>
                <a:off x="7476063" y="1604430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Ovale 1075">
                <a:extLst>
                  <a:ext uri="{FF2B5EF4-FFF2-40B4-BE49-F238E27FC236}">
                    <a16:creationId xmlns:a16="http://schemas.microsoft.com/office/drawing/2014/main" id="{A11DC1AA-E612-6FE6-2FC2-29609D76C042}"/>
                  </a:ext>
                </a:extLst>
              </p:cNvPr>
              <p:cNvSpPr/>
              <p:nvPr/>
            </p:nvSpPr>
            <p:spPr>
              <a:xfrm>
                <a:off x="7067720" y="2177697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1" name="Connettore diritto 1076">
                <a:extLst>
                  <a:ext uri="{FF2B5EF4-FFF2-40B4-BE49-F238E27FC236}">
                    <a16:creationId xmlns:a16="http://schemas.microsoft.com/office/drawing/2014/main" id="{2904BDA7-57B6-721E-9002-D247E3DA3C7E}"/>
                  </a:ext>
                </a:extLst>
              </p:cNvPr>
              <p:cNvCxnSpPr>
                <a:cxnSpLocks/>
                <a:stCxn id="29" idx="3"/>
                <a:endCxn id="30" idx="7"/>
              </p:cNvCxnSpPr>
              <p:nvPr/>
            </p:nvCxnSpPr>
            <p:spPr>
              <a:xfrm flipH="1">
                <a:off x="7313429" y="1875433"/>
                <a:ext cx="204791" cy="348761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Ovale 1077">
                <a:extLst>
                  <a:ext uri="{FF2B5EF4-FFF2-40B4-BE49-F238E27FC236}">
                    <a16:creationId xmlns:a16="http://schemas.microsoft.com/office/drawing/2014/main" id="{C1ECAD66-C22D-A2DB-E01C-666C8A53B4FB}"/>
                  </a:ext>
                </a:extLst>
              </p:cNvPr>
              <p:cNvSpPr/>
              <p:nvPr/>
            </p:nvSpPr>
            <p:spPr>
              <a:xfrm>
                <a:off x="6984820" y="1199583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3" name="Connettore diritto 1078">
                <a:extLst>
                  <a:ext uri="{FF2B5EF4-FFF2-40B4-BE49-F238E27FC236}">
                    <a16:creationId xmlns:a16="http://schemas.microsoft.com/office/drawing/2014/main" id="{D1F6D9A5-EB22-0728-D326-4218B400D740}"/>
                  </a:ext>
                </a:extLst>
              </p:cNvPr>
              <p:cNvCxnSpPr>
                <a:cxnSpLocks/>
                <a:stCxn id="32" idx="6"/>
                <a:endCxn id="29" idx="1"/>
              </p:cNvCxnSpPr>
              <p:nvPr/>
            </p:nvCxnSpPr>
            <p:spPr>
              <a:xfrm>
                <a:off x="7272686" y="1358333"/>
                <a:ext cx="245534" cy="292594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Connettore diritto 1079">
                <a:extLst>
                  <a:ext uri="{FF2B5EF4-FFF2-40B4-BE49-F238E27FC236}">
                    <a16:creationId xmlns:a16="http://schemas.microsoft.com/office/drawing/2014/main" id="{D6F3AB57-1A7E-5750-7513-C87356201F08}"/>
                  </a:ext>
                </a:extLst>
              </p:cNvPr>
              <p:cNvCxnSpPr>
                <a:cxnSpLocks/>
                <a:stCxn id="13" idx="6"/>
                <a:endCxn id="30" idx="2"/>
              </p:cNvCxnSpPr>
              <p:nvPr/>
            </p:nvCxnSpPr>
            <p:spPr>
              <a:xfrm>
                <a:off x="6642098" y="2173640"/>
                <a:ext cx="425622" cy="162807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Connettore diritto 1089">
                <a:extLst>
                  <a:ext uri="{FF2B5EF4-FFF2-40B4-BE49-F238E27FC236}">
                    <a16:creationId xmlns:a16="http://schemas.microsoft.com/office/drawing/2014/main" id="{DC7EE978-1E5F-3B42-681A-9D015034CE7C}"/>
                  </a:ext>
                </a:extLst>
              </p:cNvPr>
              <p:cNvCxnSpPr>
                <a:cxnSpLocks/>
                <a:stCxn id="12" idx="6"/>
                <a:endCxn id="32" idx="2"/>
              </p:cNvCxnSpPr>
              <p:nvPr/>
            </p:nvCxnSpPr>
            <p:spPr>
              <a:xfrm flipV="1">
                <a:off x="6642098" y="1358333"/>
                <a:ext cx="342722" cy="193007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Ovale 1095">
                <a:extLst>
                  <a:ext uri="{FF2B5EF4-FFF2-40B4-BE49-F238E27FC236}">
                    <a16:creationId xmlns:a16="http://schemas.microsoft.com/office/drawing/2014/main" id="{8B17CB4E-ACCB-8B64-4DA4-8F31EDBA9A19}"/>
                  </a:ext>
                </a:extLst>
              </p:cNvPr>
              <p:cNvSpPr/>
              <p:nvPr/>
            </p:nvSpPr>
            <p:spPr>
              <a:xfrm>
                <a:off x="7332130" y="672813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7" name="Connettore diritto 1096">
                <a:extLst>
                  <a:ext uri="{FF2B5EF4-FFF2-40B4-BE49-F238E27FC236}">
                    <a16:creationId xmlns:a16="http://schemas.microsoft.com/office/drawing/2014/main" id="{321654ED-9592-B561-70C2-C7FF7649BAD3}"/>
                  </a:ext>
                </a:extLst>
              </p:cNvPr>
              <p:cNvCxnSpPr>
                <a:cxnSpLocks/>
                <a:stCxn id="36" idx="3"/>
                <a:endCxn id="32" idx="7"/>
              </p:cNvCxnSpPr>
              <p:nvPr/>
            </p:nvCxnSpPr>
            <p:spPr>
              <a:xfrm flipH="1">
                <a:off x="7230529" y="943816"/>
                <a:ext cx="143758" cy="302264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34" name="Ovale 1074">
              <a:extLst>
                <a:ext uri="{FF2B5EF4-FFF2-40B4-BE49-F238E27FC236}">
                  <a16:creationId xmlns:a16="http://schemas.microsoft.com/office/drawing/2014/main" id="{C12D289B-7556-FC8D-C9DC-ADECE9468687}"/>
                </a:ext>
              </a:extLst>
            </p:cNvPr>
            <p:cNvSpPr/>
            <p:nvPr/>
          </p:nvSpPr>
          <p:spPr>
            <a:xfrm>
              <a:off x="4092968" y="3598649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5" name="Ovale 1075">
              <a:extLst>
                <a:ext uri="{FF2B5EF4-FFF2-40B4-BE49-F238E27FC236}">
                  <a16:creationId xmlns:a16="http://schemas.microsoft.com/office/drawing/2014/main" id="{5411CF88-9AF0-DD5D-73A1-33242BFD5BAA}"/>
                </a:ext>
              </a:extLst>
            </p:cNvPr>
            <p:cNvSpPr/>
            <p:nvPr/>
          </p:nvSpPr>
          <p:spPr>
            <a:xfrm>
              <a:off x="3855366" y="3742696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36" name="Connettore diritto 1076">
              <a:extLst>
                <a:ext uri="{FF2B5EF4-FFF2-40B4-BE49-F238E27FC236}">
                  <a16:creationId xmlns:a16="http://schemas.microsoft.com/office/drawing/2014/main" id="{10B1FEF5-D55B-25BF-54B8-9884FD812EAE}"/>
                </a:ext>
              </a:extLst>
            </p:cNvPr>
            <p:cNvCxnSpPr>
              <a:cxnSpLocks/>
              <a:stCxn id="1034" idx="3"/>
              <a:endCxn id="1035" idx="7"/>
            </p:cNvCxnSpPr>
            <p:nvPr/>
          </p:nvCxnSpPr>
          <p:spPr>
            <a:xfrm flipH="1">
              <a:off x="3973670" y="3700933"/>
              <a:ext cx="139596" cy="59312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7" name="Ovale 1077">
              <a:extLst>
                <a:ext uri="{FF2B5EF4-FFF2-40B4-BE49-F238E27FC236}">
                  <a16:creationId xmlns:a16="http://schemas.microsoft.com/office/drawing/2014/main" id="{C43D680A-D88D-723B-0382-34E4873419BB}"/>
                </a:ext>
              </a:extLst>
            </p:cNvPr>
            <p:cNvSpPr/>
            <p:nvPr/>
          </p:nvSpPr>
          <p:spPr>
            <a:xfrm>
              <a:off x="3893957" y="3419198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38" name="Connettore diritto 1078">
              <a:extLst>
                <a:ext uri="{FF2B5EF4-FFF2-40B4-BE49-F238E27FC236}">
                  <a16:creationId xmlns:a16="http://schemas.microsoft.com/office/drawing/2014/main" id="{1FD0285E-BF59-840E-0FE6-30EA1945B70E}"/>
                </a:ext>
              </a:extLst>
            </p:cNvPr>
            <p:cNvCxnSpPr>
              <a:cxnSpLocks/>
              <a:stCxn id="1037" idx="6"/>
              <a:endCxn id="1034" idx="1"/>
            </p:cNvCxnSpPr>
            <p:nvPr/>
          </p:nvCxnSpPr>
          <p:spPr>
            <a:xfrm>
              <a:off x="4032559" y="3479115"/>
              <a:ext cx="80707" cy="137083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9" name="Ovale 1095">
              <a:extLst>
                <a:ext uri="{FF2B5EF4-FFF2-40B4-BE49-F238E27FC236}">
                  <a16:creationId xmlns:a16="http://schemas.microsoft.com/office/drawing/2014/main" id="{6AB007CB-F42A-1A18-9460-C98E88309353}"/>
                </a:ext>
              </a:extLst>
            </p:cNvPr>
            <p:cNvSpPr/>
            <p:nvPr/>
          </p:nvSpPr>
          <p:spPr>
            <a:xfrm>
              <a:off x="4023667" y="3247034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40" name="Connettore diritto 1096">
              <a:extLst>
                <a:ext uri="{FF2B5EF4-FFF2-40B4-BE49-F238E27FC236}">
                  <a16:creationId xmlns:a16="http://schemas.microsoft.com/office/drawing/2014/main" id="{6DA1B9CF-CC76-36A7-C7E7-3735330D9E46}"/>
                </a:ext>
              </a:extLst>
            </p:cNvPr>
            <p:cNvCxnSpPr>
              <a:cxnSpLocks/>
              <a:stCxn id="1039" idx="3"/>
              <a:endCxn id="1037" idx="7"/>
            </p:cNvCxnSpPr>
            <p:nvPr/>
          </p:nvCxnSpPr>
          <p:spPr>
            <a:xfrm flipH="1">
              <a:off x="4012261" y="3349318"/>
              <a:ext cx="31704" cy="87429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5" name="Ovale 1074">
              <a:extLst>
                <a:ext uri="{FF2B5EF4-FFF2-40B4-BE49-F238E27FC236}">
                  <a16:creationId xmlns:a16="http://schemas.microsoft.com/office/drawing/2014/main" id="{12B39E31-B059-38B9-08BF-B9B889FC1B95}"/>
                </a:ext>
              </a:extLst>
            </p:cNvPr>
            <p:cNvSpPr/>
            <p:nvPr/>
          </p:nvSpPr>
          <p:spPr>
            <a:xfrm>
              <a:off x="3370727" y="4281329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6" name="Ovale 1075">
              <a:extLst>
                <a:ext uri="{FF2B5EF4-FFF2-40B4-BE49-F238E27FC236}">
                  <a16:creationId xmlns:a16="http://schemas.microsoft.com/office/drawing/2014/main" id="{CDE03021-D51B-A6B5-8068-6131EC971619}"/>
                </a:ext>
              </a:extLst>
            </p:cNvPr>
            <p:cNvSpPr/>
            <p:nvPr/>
          </p:nvSpPr>
          <p:spPr>
            <a:xfrm>
              <a:off x="3142544" y="4080775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47" name="Connettore diritto 1076">
              <a:extLst>
                <a:ext uri="{FF2B5EF4-FFF2-40B4-BE49-F238E27FC236}">
                  <a16:creationId xmlns:a16="http://schemas.microsoft.com/office/drawing/2014/main" id="{9E0FF760-E106-4729-A3FE-2EB0820E43FE}"/>
                </a:ext>
              </a:extLst>
            </p:cNvPr>
            <p:cNvCxnSpPr>
              <a:cxnSpLocks/>
              <a:stCxn id="1045" idx="2"/>
              <a:endCxn id="1046" idx="5"/>
            </p:cNvCxnSpPr>
            <p:nvPr/>
          </p:nvCxnSpPr>
          <p:spPr>
            <a:xfrm flipH="1" flipV="1">
              <a:off x="3260848" y="4183059"/>
              <a:ext cx="109879" cy="158187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8" name="Ovale 1077">
              <a:extLst>
                <a:ext uri="{FF2B5EF4-FFF2-40B4-BE49-F238E27FC236}">
                  <a16:creationId xmlns:a16="http://schemas.microsoft.com/office/drawing/2014/main" id="{5EF08FBB-DB58-6B32-C05B-CFFBF01B3B30}"/>
                </a:ext>
              </a:extLst>
            </p:cNvPr>
            <p:cNvSpPr/>
            <p:nvPr/>
          </p:nvSpPr>
          <p:spPr>
            <a:xfrm>
              <a:off x="3474721" y="4001473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49" name="Connettore diritto 1078">
              <a:extLst>
                <a:ext uri="{FF2B5EF4-FFF2-40B4-BE49-F238E27FC236}">
                  <a16:creationId xmlns:a16="http://schemas.microsoft.com/office/drawing/2014/main" id="{8354E197-77FC-8748-4334-785441CA4A75}"/>
                </a:ext>
              </a:extLst>
            </p:cNvPr>
            <p:cNvCxnSpPr>
              <a:cxnSpLocks/>
              <a:stCxn id="1048" idx="3"/>
              <a:endCxn id="1045" idx="0"/>
            </p:cNvCxnSpPr>
            <p:nvPr/>
          </p:nvCxnSpPr>
          <p:spPr>
            <a:xfrm flipH="1">
              <a:off x="3440028" y="4103757"/>
              <a:ext cx="54991" cy="177572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0" name="Ovale 1095">
              <a:extLst>
                <a:ext uri="{FF2B5EF4-FFF2-40B4-BE49-F238E27FC236}">
                  <a16:creationId xmlns:a16="http://schemas.microsoft.com/office/drawing/2014/main" id="{BF4FD5BF-3301-125C-6336-B25719C62729}"/>
                </a:ext>
              </a:extLst>
            </p:cNvPr>
            <p:cNvSpPr/>
            <p:nvPr/>
          </p:nvSpPr>
          <p:spPr>
            <a:xfrm>
              <a:off x="3607073" y="3796905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51" name="Connettore diritto 1096">
              <a:extLst>
                <a:ext uri="{FF2B5EF4-FFF2-40B4-BE49-F238E27FC236}">
                  <a16:creationId xmlns:a16="http://schemas.microsoft.com/office/drawing/2014/main" id="{C39E735B-D553-AF44-791C-F77208517B8B}"/>
                </a:ext>
              </a:extLst>
            </p:cNvPr>
            <p:cNvCxnSpPr>
              <a:cxnSpLocks/>
              <a:stCxn id="1050" idx="3"/>
              <a:endCxn id="1048" idx="7"/>
            </p:cNvCxnSpPr>
            <p:nvPr/>
          </p:nvCxnSpPr>
          <p:spPr>
            <a:xfrm flipH="1">
              <a:off x="3593025" y="3899189"/>
              <a:ext cx="34346" cy="119833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6" name="Connettore diritto 1096">
              <a:extLst>
                <a:ext uri="{FF2B5EF4-FFF2-40B4-BE49-F238E27FC236}">
                  <a16:creationId xmlns:a16="http://schemas.microsoft.com/office/drawing/2014/main" id="{773301D9-CF70-1DB5-05EC-EDA9F8333CBB}"/>
                </a:ext>
              </a:extLst>
            </p:cNvPr>
            <p:cNvCxnSpPr>
              <a:cxnSpLocks/>
              <a:stCxn id="1035" idx="3"/>
              <a:endCxn id="1050" idx="6"/>
            </p:cNvCxnSpPr>
            <p:nvPr/>
          </p:nvCxnSpPr>
          <p:spPr>
            <a:xfrm flipH="1">
              <a:off x="3745675" y="3844980"/>
              <a:ext cx="129989" cy="11842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2" name="Ovale 1074">
              <a:extLst>
                <a:ext uri="{FF2B5EF4-FFF2-40B4-BE49-F238E27FC236}">
                  <a16:creationId xmlns:a16="http://schemas.microsoft.com/office/drawing/2014/main" id="{F07B8791-30AD-E09E-D1A7-60A4A975B647}"/>
                </a:ext>
              </a:extLst>
            </p:cNvPr>
            <p:cNvSpPr/>
            <p:nvPr/>
          </p:nvSpPr>
          <p:spPr>
            <a:xfrm>
              <a:off x="2617165" y="2885299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3" name="Ovale 1075">
              <a:extLst>
                <a:ext uri="{FF2B5EF4-FFF2-40B4-BE49-F238E27FC236}">
                  <a16:creationId xmlns:a16="http://schemas.microsoft.com/office/drawing/2014/main" id="{1CF99D7B-1C17-1DFF-07A9-52B030FB05F6}"/>
                </a:ext>
              </a:extLst>
            </p:cNvPr>
            <p:cNvSpPr/>
            <p:nvPr/>
          </p:nvSpPr>
          <p:spPr>
            <a:xfrm>
              <a:off x="2329260" y="2885299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74" name="Connettore diritto 1076">
              <a:extLst>
                <a:ext uri="{FF2B5EF4-FFF2-40B4-BE49-F238E27FC236}">
                  <a16:creationId xmlns:a16="http://schemas.microsoft.com/office/drawing/2014/main" id="{0B9C7C58-D8ED-2DAC-4079-A2B2969BD5EB}"/>
                </a:ext>
              </a:extLst>
            </p:cNvPr>
            <p:cNvCxnSpPr>
              <a:cxnSpLocks/>
              <a:stCxn id="1072" idx="2"/>
              <a:endCxn id="1073" idx="5"/>
            </p:cNvCxnSpPr>
            <p:nvPr/>
          </p:nvCxnSpPr>
          <p:spPr>
            <a:xfrm flipH="1">
              <a:off x="2447564" y="2945216"/>
              <a:ext cx="169601" cy="42367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5" name="Ovale 1077">
              <a:extLst>
                <a:ext uri="{FF2B5EF4-FFF2-40B4-BE49-F238E27FC236}">
                  <a16:creationId xmlns:a16="http://schemas.microsoft.com/office/drawing/2014/main" id="{FDC870E6-2C62-856B-39B0-FE2439B3C798}"/>
                </a:ext>
              </a:extLst>
            </p:cNvPr>
            <p:cNvSpPr/>
            <p:nvPr/>
          </p:nvSpPr>
          <p:spPr>
            <a:xfrm>
              <a:off x="2839463" y="2650873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76" name="Connettore diritto 1078">
              <a:extLst>
                <a:ext uri="{FF2B5EF4-FFF2-40B4-BE49-F238E27FC236}">
                  <a16:creationId xmlns:a16="http://schemas.microsoft.com/office/drawing/2014/main" id="{930C8857-183F-7984-3E6F-4DBB074A999E}"/>
                </a:ext>
              </a:extLst>
            </p:cNvPr>
            <p:cNvCxnSpPr>
              <a:cxnSpLocks/>
              <a:stCxn id="1075" idx="3"/>
              <a:endCxn id="1072" idx="7"/>
            </p:cNvCxnSpPr>
            <p:nvPr/>
          </p:nvCxnSpPr>
          <p:spPr>
            <a:xfrm flipH="1">
              <a:off x="2735469" y="2753157"/>
              <a:ext cx="124292" cy="149691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7" name="Ovale 1095">
              <a:extLst>
                <a:ext uri="{FF2B5EF4-FFF2-40B4-BE49-F238E27FC236}">
                  <a16:creationId xmlns:a16="http://schemas.microsoft.com/office/drawing/2014/main" id="{052B1D1F-FB56-02DD-2FB7-9A44CF145E89}"/>
                </a:ext>
              </a:extLst>
            </p:cNvPr>
            <p:cNvSpPr/>
            <p:nvPr/>
          </p:nvSpPr>
          <p:spPr>
            <a:xfrm>
              <a:off x="2987792" y="2432298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78" name="Connettore diritto 1096">
              <a:extLst>
                <a:ext uri="{FF2B5EF4-FFF2-40B4-BE49-F238E27FC236}">
                  <a16:creationId xmlns:a16="http://schemas.microsoft.com/office/drawing/2014/main" id="{B61E8221-AD7F-D6A5-0AE8-BE0CFFCF090D}"/>
                </a:ext>
              </a:extLst>
            </p:cNvPr>
            <p:cNvCxnSpPr>
              <a:cxnSpLocks/>
              <a:stCxn id="1077" idx="3"/>
              <a:endCxn id="1075" idx="7"/>
            </p:cNvCxnSpPr>
            <p:nvPr/>
          </p:nvCxnSpPr>
          <p:spPr>
            <a:xfrm flipH="1">
              <a:off x="2957767" y="2534582"/>
              <a:ext cx="50323" cy="133840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9" name="Connettore diritto 1096">
              <a:extLst>
                <a:ext uri="{FF2B5EF4-FFF2-40B4-BE49-F238E27FC236}">
                  <a16:creationId xmlns:a16="http://schemas.microsoft.com/office/drawing/2014/main" id="{1F1B8800-90E8-4F30-D1C9-0F00173B0D77}"/>
                </a:ext>
              </a:extLst>
            </p:cNvPr>
            <p:cNvCxnSpPr>
              <a:cxnSpLocks/>
              <a:stCxn id="1086" idx="2"/>
              <a:endCxn id="1077" idx="6"/>
            </p:cNvCxnSpPr>
            <p:nvPr/>
          </p:nvCxnSpPr>
          <p:spPr>
            <a:xfrm flipH="1" flipV="1">
              <a:off x="3126394" y="2492215"/>
              <a:ext cx="154752" cy="16523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5" name="Ovale 1074">
              <a:extLst>
                <a:ext uri="{FF2B5EF4-FFF2-40B4-BE49-F238E27FC236}">
                  <a16:creationId xmlns:a16="http://schemas.microsoft.com/office/drawing/2014/main" id="{E6EF725A-428B-31E5-872C-FF838CBAEDDC}"/>
                </a:ext>
              </a:extLst>
            </p:cNvPr>
            <p:cNvSpPr/>
            <p:nvPr/>
          </p:nvSpPr>
          <p:spPr>
            <a:xfrm>
              <a:off x="3509329" y="2649375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6" name="Ovale 1075">
              <a:extLst>
                <a:ext uri="{FF2B5EF4-FFF2-40B4-BE49-F238E27FC236}">
                  <a16:creationId xmlns:a16="http://schemas.microsoft.com/office/drawing/2014/main" id="{140F8614-48C0-561D-4E7A-68A038E9B7EE}"/>
                </a:ext>
              </a:extLst>
            </p:cNvPr>
            <p:cNvSpPr/>
            <p:nvPr/>
          </p:nvSpPr>
          <p:spPr>
            <a:xfrm>
              <a:off x="3281146" y="2448821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87" name="Connettore diritto 1076">
              <a:extLst>
                <a:ext uri="{FF2B5EF4-FFF2-40B4-BE49-F238E27FC236}">
                  <a16:creationId xmlns:a16="http://schemas.microsoft.com/office/drawing/2014/main" id="{DAD21391-BF87-39B1-FCD9-7092EC947334}"/>
                </a:ext>
              </a:extLst>
            </p:cNvPr>
            <p:cNvCxnSpPr>
              <a:cxnSpLocks/>
              <a:stCxn id="1085" idx="2"/>
              <a:endCxn id="1086" idx="5"/>
            </p:cNvCxnSpPr>
            <p:nvPr/>
          </p:nvCxnSpPr>
          <p:spPr>
            <a:xfrm flipH="1" flipV="1">
              <a:off x="3399450" y="2551105"/>
              <a:ext cx="109879" cy="158187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8" name="Ovale 1077">
              <a:extLst>
                <a:ext uri="{FF2B5EF4-FFF2-40B4-BE49-F238E27FC236}">
                  <a16:creationId xmlns:a16="http://schemas.microsoft.com/office/drawing/2014/main" id="{226C6953-0075-02DB-6DEE-C7416A0ECEA0}"/>
                </a:ext>
              </a:extLst>
            </p:cNvPr>
            <p:cNvSpPr/>
            <p:nvPr/>
          </p:nvSpPr>
          <p:spPr>
            <a:xfrm>
              <a:off x="3806363" y="2765466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89" name="Connettore diritto 1078">
              <a:extLst>
                <a:ext uri="{FF2B5EF4-FFF2-40B4-BE49-F238E27FC236}">
                  <a16:creationId xmlns:a16="http://schemas.microsoft.com/office/drawing/2014/main" id="{DAC6CCA7-E4AA-6792-6F32-34C3471E6FAD}"/>
                </a:ext>
              </a:extLst>
            </p:cNvPr>
            <p:cNvCxnSpPr>
              <a:cxnSpLocks/>
              <a:stCxn id="1088" idx="3"/>
              <a:endCxn id="1085" idx="6"/>
            </p:cNvCxnSpPr>
            <p:nvPr/>
          </p:nvCxnSpPr>
          <p:spPr>
            <a:xfrm flipH="1" flipV="1">
              <a:off x="3647931" y="2709292"/>
              <a:ext cx="178730" cy="158458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0" name="Ovale 1095">
              <a:extLst>
                <a:ext uri="{FF2B5EF4-FFF2-40B4-BE49-F238E27FC236}">
                  <a16:creationId xmlns:a16="http://schemas.microsoft.com/office/drawing/2014/main" id="{82563B4D-A527-3B28-E456-785707BBF82A}"/>
                </a:ext>
              </a:extLst>
            </p:cNvPr>
            <p:cNvSpPr/>
            <p:nvPr/>
          </p:nvSpPr>
          <p:spPr>
            <a:xfrm>
              <a:off x="3984532" y="2930583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91" name="Connettore diritto 1096">
              <a:extLst>
                <a:ext uri="{FF2B5EF4-FFF2-40B4-BE49-F238E27FC236}">
                  <a16:creationId xmlns:a16="http://schemas.microsoft.com/office/drawing/2014/main" id="{6FE87038-85EF-74F0-2167-84E8886BB0B2}"/>
                </a:ext>
              </a:extLst>
            </p:cNvPr>
            <p:cNvCxnSpPr>
              <a:cxnSpLocks/>
              <a:stCxn id="1090" idx="3"/>
              <a:endCxn id="1088" idx="7"/>
            </p:cNvCxnSpPr>
            <p:nvPr/>
          </p:nvCxnSpPr>
          <p:spPr>
            <a:xfrm flipH="1" flipV="1">
              <a:off x="3924667" y="2783015"/>
              <a:ext cx="80163" cy="249852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2" name="Connettore diritto 1096">
              <a:extLst>
                <a:ext uri="{FF2B5EF4-FFF2-40B4-BE49-F238E27FC236}">
                  <a16:creationId xmlns:a16="http://schemas.microsoft.com/office/drawing/2014/main" id="{C8570674-455A-A12B-65C4-B5F1B749CEA2}"/>
                </a:ext>
              </a:extLst>
            </p:cNvPr>
            <p:cNvCxnSpPr>
              <a:cxnSpLocks/>
              <a:stCxn id="1039" idx="0"/>
              <a:endCxn id="1090" idx="6"/>
            </p:cNvCxnSpPr>
            <p:nvPr/>
          </p:nvCxnSpPr>
          <p:spPr>
            <a:xfrm flipV="1">
              <a:off x="4092968" y="2990500"/>
              <a:ext cx="30166" cy="256534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01" name="Forme libre : forme 1100">
              <a:extLst>
                <a:ext uri="{FF2B5EF4-FFF2-40B4-BE49-F238E27FC236}">
                  <a16:creationId xmlns:a16="http://schemas.microsoft.com/office/drawing/2014/main" id="{B143D6A9-BEBE-8162-CD13-0A6DBFECAE91}"/>
                </a:ext>
              </a:extLst>
            </p:cNvPr>
            <p:cNvSpPr/>
            <p:nvPr/>
          </p:nvSpPr>
          <p:spPr>
            <a:xfrm>
              <a:off x="2288916" y="2876550"/>
              <a:ext cx="988866" cy="807493"/>
            </a:xfrm>
            <a:custGeom>
              <a:avLst/>
              <a:gdLst>
                <a:gd name="connsiteX0" fmla="*/ 16134 w 988866"/>
                <a:gd name="connsiteY0" fmla="*/ 642938 h 1271588"/>
                <a:gd name="connsiteX1" fmla="*/ 16134 w 988866"/>
                <a:gd name="connsiteY1" fmla="*/ 642938 h 1271588"/>
                <a:gd name="connsiteX2" fmla="*/ 30422 w 988866"/>
                <a:gd name="connsiteY2" fmla="*/ 438150 h 1271588"/>
                <a:gd name="connsiteX3" fmla="*/ 6609 w 988866"/>
                <a:gd name="connsiteY3" fmla="*/ 390525 h 1271588"/>
                <a:gd name="connsiteX4" fmla="*/ 30422 w 988866"/>
                <a:gd name="connsiteY4" fmla="*/ 252413 h 1271588"/>
                <a:gd name="connsiteX5" fmla="*/ 68522 w 988866"/>
                <a:gd name="connsiteY5" fmla="*/ 233363 h 1271588"/>
                <a:gd name="connsiteX6" fmla="*/ 111384 w 988866"/>
                <a:gd name="connsiteY6" fmla="*/ 214313 h 1271588"/>
                <a:gd name="connsiteX7" fmla="*/ 206634 w 988866"/>
                <a:gd name="connsiteY7" fmla="*/ 190500 h 1271588"/>
                <a:gd name="connsiteX8" fmla="*/ 273309 w 988866"/>
                <a:gd name="connsiteY8" fmla="*/ 176213 h 1271588"/>
                <a:gd name="connsiteX9" fmla="*/ 363797 w 988866"/>
                <a:gd name="connsiteY9" fmla="*/ 185738 h 1271588"/>
                <a:gd name="connsiteX10" fmla="*/ 411422 w 988866"/>
                <a:gd name="connsiteY10" fmla="*/ 200025 h 1271588"/>
                <a:gd name="connsiteX11" fmla="*/ 435234 w 988866"/>
                <a:gd name="connsiteY11" fmla="*/ 204788 h 1271588"/>
                <a:gd name="connsiteX12" fmla="*/ 520959 w 988866"/>
                <a:gd name="connsiteY12" fmla="*/ 190500 h 1271588"/>
                <a:gd name="connsiteX13" fmla="*/ 587634 w 988866"/>
                <a:gd name="connsiteY13" fmla="*/ 95250 h 1271588"/>
                <a:gd name="connsiteX14" fmla="*/ 601922 w 988866"/>
                <a:gd name="connsiteY14" fmla="*/ 66675 h 1271588"/>
                <a:gd name="connsiteX15" fmla="*/ 611447 w 988866"/>
                <a:gd name="connsiteY15" fmla="*/ 47625 h 1271588"/>
                <a:gd name="connsiteX16" fmla="*/ 644784 w 988866"/>
                <a:gd name="connsiteY16" fmla="*/ 0 h 1271588"/>
                <a:gd name="connsiteX17" fmla="*/ 763847 w 988866"/>
                <a:gd name="connsiteY17" fmla="*/ 38100 h 1271588"/>
                <a:gd name="connsiteX18" fmla="*/ 797184 w 988866"/>
                <a:gd name="connsiteY18" fmla="*/ 66675 h 1271588"/>
                <a:gd name="connsiteX19" fmla="*/ 816234 w 988866"/>
                <a:gd name="connsiteY19" fmla="*/ 76200 h 1271588"/>
                <a:gd name="connsiteX20" fmla="*/ 882909 w 988866"/>
                <a:gd name="connsiteY20" fmla="*/ 119063 h 1271588"/>
                <a:gd name="connsiteX21" fmla="*/ 901959 w 988866"/>
                <a:gd name="connsiteY21" fmla="*/ 133350 h 1271588"/>
                <a:gd name="connsiteX22" fmla="*/ 916247 w 988866"/>
                <a:gd name="connsiteY22" fmla="*/ 142875 h 1271588"/>
                <a:gd name="connsiteX23" fmla="*/ 935297 w 988866"/>
                <a:gd name="connsiteY23" fmla="*/ 161925 h 1271588"/>
                <a:gd name="connsiteX24" fmla="*/ 949584 w 988866"/>
                <a:gd name="connsiteY24" fmla="*/ 190500 h 1271588"/>
                <a:gd name="connsiteX25" fmla="*/ 978159 w 988866"/>
                <a:gd name="connsiteY25" fmla="*/ 223838 h 1271588"/>
                <a:gd name="connsiteX26" fmla="*/ 963872 w 988866"/>
                <a:gd name="connsiteY26" fmla="*/ 481013 h 1271588"/>
                <a:gd name="connsiteX27" fmla="*/ 959109 w 988866"/>
                <a:gd name="connsiteY27" fmla="*/ 628650 h 1271588"/>
                <a:gd name="connsiteX28" fmla="*/ 940059 w 988866"/>
                <a:gd name="connsiteY28" fmla="*/ 638175 h 1271588"/>
                <a:gd name="connsiteX29" fmla="*/ 916247 w 988866"/>
                <a:gd name="connsiteY29" fmla="*/ 647700 h 1271588"/>
                <a:gd name="connsiteX30" fmla="*/ 882909 w 988866"/>
                <a:gd name="connsiteY30" fmla="*/ 828675 h 1271588"/>
                <a:gd name="connsiteX31" fmla="*/ 844809 w 988866"/>
                <a:gd name="connsiteY31" fmla="*/ 928688 h 1271588"/>
                <a:gd name="connsiteX32" fmla="*/ 811472 w 988866"/>
                <a:gd name="connsiteY32" fmla="*/ 966788 h 1271588"/>
                <a:gd name="connsiteX33" fmla="*/ 759084 w 988866"/>
                <a:gd name="connsiteY33" fmla="*/ 1038225 h 1271588"/>
                <a:gd name="connsiteX34" fmla="*/ 749559 w 988866"/>
                <a:gd name="connsiteY34" fmla="*/ 1066800 h 1271588"/>
                <a:gd name="connsiteX35" fmla="*/ 744797 w 988866"/>
                <a:gd name="connsiteY35" fmla="*/ 1104900 h 1271588"/>
                <a:gd name="connsiteX36" fmla="*/ 725747 w 988866"/>
                <a:gd name="connsiteY36" fmla="*/ 1152525 h 1271588"/>
                <a:gd name="connsiteX37" fmla="*/ 716222 w 988866"/>
                <a:gd name="connsiteY37" fmla="*/ 1185863 h 1271588"/>
                <a:gd name="connsiteX38" fmla="*/ 682884 w 988866"/>
                <a:gd name="connsiteY38" fmla="*/ 1223963 h 1271588"/>
                <a:gd name="connsiteX39" fmla="*/ 606684 w 988866"/>
                <a:gd name="connsiteY39" fmla="*/ 1271588 h 1271588"/>
                <a:gd name="connsiteX40" fmla="*/ 492384 w 988866"/>
                <a:gd name="connsiteY40" fmla="*/ 1247775 h 1271588"/>
                <a:gd name="connsiteX41" fmla="*/ 178059 w 988866"/>
                <a:gd name="connsiteY41" fmla="*/ 1033463 h 1271588"/>
                <a:gd name="connsiteX42" fmla="*/ 130434 w 988866"/>
                <a:gd name="connsiteY42" fmla="*/ 976313 h 1271588"/>
                <a:gd name="connsiteX43" fmla="*/ 111384 w 988866"/>
                <a:gd name="connsiteY43" fmla="*/ 942975 h 1271588"/>
                <a:gd name="connsiteX44" fmla="*/ 87572 w 988866"/>
                <a:gd name="connsiteY44" fmla="*/ 909638 h 1271588"/>
                <a:gd name="connsiteX45" fmla="*/ 68522 w 988866"/>
                <a:gd name="connsiteY45" fmla="*/ 842963 h 1271588"/>
                <a:gd name="connsiteX46" fmla="*/ 54234 w 988866"/>
                <a:gd name="connsiteY46" fmla="*/ 800100 h 1271588"/>
                <a:gd name="connsiteX47" fmla="*/ 49472 w 988866"/>
                <a:gd name="connsiteY47" fmla="*/ 757238 h 1271588"/>
                <a:gd name="connsiteX48" fmla="*/ 44709 w 988866"/>
                <a:gd name="connsiteY48" fmla="*/ 704850 h 1271588"/>
                <a:gd name="connsiteX49" fmla="*/ 35184 w 988866"/>
                <a:gd name="connsiteY49" fmla="*/ 642938 h 1271588"/>
                <a:gd name="connsiteX50" fmla="*/ 16134 w 988866"/>
                <a:gd name="connsiteY50" fmla="*/ 642938 h 1271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988866" h="1271588">
                  <a:moveTo>
                    <a:pt x="16134" y="642938"/>
                  </a:moveTo>
                  <a:lnTo>
                    <a:pt x="16134" y="642938"/>
                  </a:lnTo>
                  <a:cubicBezTo>
                    <a:pt x="35679" y="549123"/>
                    <a:pt x="52168" y="528239"/>
                    <a:pt x="30422" y="438150"/>
                  </a:cubicBezTo>
                  <a:cubicBezTo>
                    <a:pt x="26257" y="420897"/>
                    <a:pt x="6609" y="390525"/>
                    <a:pt x="6609" y="390525"/>
                  </a:cubicBezTo>
                  <a:cubicBezTo>
                    <a:pt x="-2449" y="336169"/>
                    <a:pt x="-8040" y="326590"/>
                    <a:pt x="30422" y="252413"/>
                  </a:cubicBezTo>
                  <a:cubicBezTo>
                    <a:pt x="36958" y="239808"/>
                    <a:pt x="55674" y="239409"/>
                    <a:pt x="68522" y="233363"/>
                  </a:cubicBezTo>
                  <a:cubicBezTo>
                    <a:pt x="82669" y="226706"/>
                    <a:pt x="96627" y="219478"/>
                    <a:pt x="111384" y="214313"/>
                  </a:cubicBezTo>
                  <a:cubicBezTo>
                    <a:pt x="147295" y="201744"/>
                    <a:pt x="170843" y="199448"/>
                    <a:pt x="206634" y="190500"/>
                  </a:cubicBezTo>
                  <a:cubicBezTo>
                    <a:pt x="265472" y="175790"/>
                    <a:pt x="214247" y="184650"/>
                    <a:pt x="273309" y="176213"/>
                  </a:cubicBezTo>
                  <a:lnTo>
                    <a:pt x="363797" y="185738"/>
                  </a:lnTo>
                  <a:cubicBezTo>
                    <a:pt x="399143" y="190156"/>
                    <a:pt x="376765" y="189628"/>
                    <a:pt x="411422" y="200025"/>
                  </a:cubicBezTo>
                  <a:cubicBezTo>
                    <a:pt x="419175" y="202351"/>
                    <a:pt x="427297" y="203200"/>
                    <a:pt x="435234" y="204788"/>
                  </a:cubicBezTo>
                  <a:cubicBezTo>
                    <a:pt x="463809" y="200025"/>
                    <a:pt x="494279" y="201788"/>
                    <a:pt x="520959" y="190500"/>
                  </a:cubicBezTo>
                  <a:cubicBezTo>
                    <a:pt x="554671" y="176237"/>
                    <a:pt x="574090" y="122338"/>
                    <a:pt x="587634" y="95250"/>
                  </a:cubicBezTo>
                  <a:lnTo>
                    <a:pt x="601922" y="66675"/>
                  </a:lnTo>
                  <a:cubicBezTo>
                    <a:pt x="605097" y="60325"/>
                    <a:pt x="606902" y="53079"/>
                    <a:pt x="611447" y="47625"/>
                  </a:cubicBezTo>
                  <a:cubicBezTo>
                    <a:pt x="639804" y="13596"/>
                    <a:pt x="629714" y="30140"/>
                    <a:pt x="644784" y="0"/>
                  </a:cubicBezTo>
                  <a:cubicBezTo>
                    <a:pt x="712650" y="5656"/>
                    <a:pt x="700604" y="-3008"/>
                    <a:pt x="763847" y="38100"/>
                  </a:cubicBezTo>
                  <a:cubicBezTo>
                    <a:pt x="776118" y="46076"/>
                    <a:pt x="785347" y="58067"/>
                    <a:pt x="797184" y="66675"/>
                  </a:cubicBezTo>
                  <a:cubicBezTo>
                    <a:pt x="802926" y="70851"/>
                    <a:pt x="810457" y="72073"/>
                    <a:pt x="816234" y="76200"/>
                  </a:cubicBezTo>
                  <a:cubicBezTo>
                    <a:pt x="878707" y="120823"/>
                    <a:pt x="841001" y="108585"/>
                    <a:pt x="882909" y="119063"/>
                  </a:cubicBezTo>
                  <a:cubicBezTo>
                    <a:pt x="889259" y="123825"/>
                    <a:pt x="895500" y="128737"/>
                    <a:pt x="901959" y="133350"/>
                  </a:cubicBezTo>
                  <a:cubicBezTo>
                    <a:pt x="906617" y="136677"/>
                    <a:pt x="911901" y="139150"/>
                    <a:pt x="916247" y="142875"/>
                  </a:cubicBezTo>
                  <a:cubicBezTo>
                    <a:pt x="923065" y="148719"/>
                    <a:pt x="928947" y="155575"/>
                    <a:pt x="935297" y="161925"/>
                  </a:cubicBezTo>
                  <a:cubicBezTo>
                    <a:pt x="940059" y="171450"/>
                    <a:pt x="944105" y="181368"/>
                    <a:pt x="949584" y="190500"/>
                  </a:cubicBezTo>
                  <a:cubicBezTo>
                    <a:pt x="958746" y="205771"/>
                    <a:pt x="966038" y="211716"/>
                    <a:pt x="978159" y="223838"/>
                  </a:cubicBezTo>
                  <a:cubicBezTo>
                    <a:pt x="1002531" y="321317"/>
                    <a:pt x="979859" y="222026"/>
                    <a:pt x="963872" y="481013"/>
                  </a:cubicBezTo>
                  <a:cubicBezTo>
                    <a:pt x="960838" y="530157"/>
                    <a:pt x="966485" y="579968"/>
                    <a:pt x="959109" y="628650"/>
                  </a:cubicBezTo>
                  <a:cubicBezTo>
                    <a:pt x="958045" y="635669"/>
                    <a:pt x="946547" y="635292"/>
                    <a:pt x="940059" y="638175"/>
                  </a:cubicBezTo>
                  <a:cubicBezTo>
                    <a:pt x="932247" y="641647"/>
                    <a:pt x="924184" y="644525"/>
                    <a:pt x="916247" y="647700"/>
                  </a:cubicBezTo>
                  <a:cubicBezTo>
                    <a:pt x="881070" y="849968"/>
                    <a:pt x="912306" y="675813"/>
                    <a:pt x="882909" y="828675"/>
                  </a:cubicBezTo>
                  <a:cubicBezTo>
                    <a:pt x="871735" y="886780"/>
                    <a:pt x="880782" y="878879"/>
                    <a:pt x="844809" y="928688"/>
                  </a:cubicBezTo>
                  <a:cubicBezTo>
                    <a:pt x="834929" y="942368"/>
                    <a:pt x="821872" y="953499"/>
                    <a:pt x="811472" y="966788"/>
                  </a:cubicBezTo>
                  <a:cubicBezTo>
                    <a:pt x="793273" y="990042"/>
                    <a:pt x="759084" y="1038225"/>
                    <a:pt x="759084" y="1038225"/>
                  </a:cubicBezTo>
                  <a:cubicBezTo>
                    <a:pt x="755909" y="1047750"/>
                    <a:pt x="751663" y="1056983"/>
                    <a:pt x="749559" y="1066800"/>
                  </a:cubicBezTo>
                  <a:cubicBezTo>
                    <a:pt x="746877" y="1079315"/>
                    <a:pt x="748222" y="1092568"/>
                    <a:pt x="744797" y="1104900"/>
                  </a:cubicBezTo>
                  <a:cubicBezTo>
                    <a:pt x="740221" y="1121374"/>
                    <a:pt x="731437" y="1136402"/>
                    <a:pt x="725747" y="1152525"/>
                  </a:cubicBezTo>
                  <a:cubicBezTo>
                    <a:pt x="721901" y="1163423"/>
                    <a:pt x="722168" y="1175953"/>
                    <a:pt x="716222" y="1185863"/>
                  </a:cubicBezTo>
                  <a:cubicBezTo>
                    <a:pt x="707540" y="1200334"/>
                    <a:pt x="694450" y="1211674"/>
                    <a:pt x="682884" y="1223963"/>
                  </a:cubicBezTo>
                  <a:cubicBezTo>
                    <a:pt x="635536" y="1274269"/>
                    <a:pt x="658106" y="1264241"/>
                    <a:pt x="606684" y="1271588"/>
                  </a:cubicBezTo>
                  <a:cubicBezTo>
                    <a:pt x="568584" y="1263650"/>
                    <a:pt x="528014" y="1263431"/>
                    <a:pt x="492384" y="1247775"/>
                  </a:cubicBezTo>
                  <a:cubicBezTo>
                    <a:pt x="402299" y="1208192"/>
                    <a:pt x="248696" y="1118227"/>
                    <a:pt x="178059" y="1033463"/>
                  </a:cubicBezTo>
                  <a:cubicBezTo>
                    <a:pt x="162184" y="1014413"/>
                    <a:pt x="145144" y="996276"/>
                    <a:pt x="130434" y="976313"/>
                  </a:cubicBezTo>
                  <a:cubicBezTo>
                    <a:pt x="122842" y="966009"/>
                    <a:pt x="118305" y="953741"/>
                    <a:pt x="111384" y="942975"/>
                  </a:cubicBezTo>
                  <a:cubicBezTo>
                    <a:pt x="103999" y="931488"/>
                    <a:pt x="95509" y="920750"/>
                    <a:pt x="87572" y="909638"/>
                  </a:cubicBezTo>
                  <a:cubicBezTo>
                    <a:pt x="60145" y="827357"/>
                    <a:pt x="98426" y="944635"/>
                    <a:pt x="68522" y="842963"/>
                  </a:cubicBezTo>
                  <a:cubicBezTo>
                    <a:pt x="64272" y="828514"/>
                    <a:pt x="58997" y="814388"/>
                    <a:pt x="54234" y="800100"/>
                  </a:cubicBezTo>
                  <a:cubicBezTo>
                    <a:pt x="52647" y="785813"/>
                    <a:pt x="50902" y="771542"/>
                    <a:pt x="49472" y="757238"/>
                  </a:cubicBezTo>
                  <a:cubicBezTo>
                    <a:pt x="47727" y="739790"/>
                    <a:pt x="46884" y="722249"/>
                    <a:pt x="44709" y="704850"/>
                  </a:cubicBezTo>
                  <a:cubicBezTo>
                    <a:pt x="42119" y="684131"/>
                    <a:pt x="41076" y="662970"/>
                    <a:pt x="35184" y="642938"/>
                  </a:cubicBezTo>
                  <a:cubicBezTo>
                    <a:pt x="32944" y="635323"/>
                    <a:pt x="19309" y="642938"/>
                    <a:pt x="16134" y="642938"/>
                  </a:cubicBezTo>
                  <a:close/>
                </a:path>
              </a:pathLst>
            </a:custGeom>
            <a:solidFill>
              <a:srgbClr val="FFFF00">
                <a:alpha val="53000"/>
              </a:srgbClr>
            </a:solidFill>
            <a:ln>
              <a:solidFill>
                <a:srgbClr val="FF0000">
                  <a:alpha val="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3" name="Forme libre : forme 1102">
              <a:extLst>
                <a:ext uri="{FF2B5EF4-FFF2-40B4-BE49-F238E27FC236}">
                  <a16:creationId xmlns:a16="http://schemas.microsoft.com/office/drawing/2014/main" id="{3B0E6447-F4E5-397F-E3F6-CD865A28011A}"/>
                </a:ext>
              </a:extLst>
            </p:cNvPr>
            <p:cNvSpPr/>
            <p:nvPr/>
          </p:nvSpPr>
          <p:spPr>
            <a:xfrm>
              <a:off x="3151909" y="2951018"/>
              <a:ext cx="692727" cy="879764"/>
            </a:xfrm>
            <a:custGeom>
              <a:avLst/>
              <a:gdLst>
                <a:gd name="connsiteX0" fmla="*/ 117764 w 692727"/>
                <a:gd name="connsiteY0" fmla="*/ 148937 h 879764"/>
                <a:gd name="connsiteX1" fmla="*/ 117764 w 692727"/>
                <a:gd name="connsiteY1" fmla="*/ 148937 h 879764"/>
                <a:gd name="connsiteX2" fmla="*/ 252846 w 692727"/>
                <a:gd name="connsiteY2" fmla="*/ 79664 h 879764"/>
                <a:gd name="connsiteX3" fmla="*/ 342900 w 692727"/>
                <a:gd name="connsiteY3" fmla="*/ 27709 h 879764"/>
                <a:gd name="connsiteX4" fmla="*/ 360218 w 692727"/>
                <a:gd name="connsiteY4" fmla="*/ 24246 h 879764"/>
                <a:gd name="connsiteX5" fmla="*/ 374073 w 692727"/>
                <a:gd name="connsiteY5" fmla="*/ 13855 h 879764"/>
                <a:gd name="connsiteX6" fmla="*/ 439882 w 692727"/>
                <a:gd name="connsiteY6" fmla="*/ 0 h 879764"/>
                <a:gd name="connsiteX7" fmla="*/ 477982 w 692727"/>
                <a:gd name="connsiteY7" fmla="*/ 3464 h 879764"/>
                <a:gd name="connsiteX8" fmla="*/ 498764 w 692727"/>
                <a:gd name="connsiteY8" fmla="*/ 10391 h 879764"/>
                <a:gd name="connsiteX9" fmla="*/ 533400 w 692727"/>
                <a:gd name="connsiteY9" fmla="*/ 24246 h 879764"/>
                <a:gd name="connsiteX10" fmla="*/ 554182 w 692727"/>
                <a:gd name="connsiteY10" fmla="*/ 27709 h 879764"/>
                <a:gd name="connsiteX11" fmla="*/ 595746 w 692727"/>
                <a:gd name="connsiteY11" fmla="*/ 58882 h 879764"/>
                <a:gd name="connsiteX12" fmla="*/ 613064 w 692727"/>
                <a:gd name="connsiteY12" fmla="*/ 79664 h 879764"/>
                <a:gd name="connsiteX13" fmla="*/ 626918 w 692727"/>
                <a:gd name="connsiteY13" fmla="*/ 152400 h 879764"/>
                <a:gd name="connsiteX14" fmla="*/ 644236 w 692727"/>
                <a:gd name="connsiteY14" fmla="*/ 190500 h 879764"/>
                <a:gd name="connsiteX15" fmla="*/ 661555 w 692727"/>
                <a:gd name="connsiteY15" fmla="*/ 245918 h 879764"/>
                <a:gd name="connsiteX16" fmla="*/ 675409 w 692727"/>
                <a:gd name="connsiteY16" fmla="*/ 280555 h 879764"/>
                <a:gd name="connsiteX17" fmla="*/ 678873 w 692727"/>
                <a:gd name="connsiteY17" fmla="*/ 294409 h 879764"/>
                <a:gd name="connsiteX18" fmla="*/ 671946 w 692727"/>
                <a:gd name="connsiteY18" fmla="*/ 446809 h 879764"/>
                <a:gd name="connsiteX19" fmla="*/ 665018 w 692727"/>
                <a:gd name="connsiteY19" fmla="*/ 498764 h 879764"/>
                <a:gd name="connsiteX20" fmla="*/ 668482 w 692727"/>
                <a:gd name="connsiteY20" fmla="*/ 554182 h 879764"/>
                <a:gd name="connsiteX21" fmla="*/ 682336 w 692727"/>
                <a:gd name="connsiteY21" fmla="*/ 616527 h 879764"/>
                <a:gd name="connsiteX22" fmla="*/ 692727 w 692727"/>
                <a:gd name="connsiteY22" fmla="*/ 678873 h 879764"/>
                <a:gd name="connsiteX23" fmla="*/ 682336 w 692727"/>
                <a:gd name="connsiteY23" fmla="*/ 713509 h 879764"/>
                <a:gd name="connsiteX24" fmla="*/ 654627 w 692727"/>
                <a:gd name="connsiteY24" fmla="*/ 723900 h 879764"/>
                <a:gd name="connsiteX25" fmla="*/ 613064 w 692727"/>
                <a:gd name="connsiteY25" fmla="*/ 737755 h 879764"/>
                <a:gd name="connsiteX26" fmla="*/ 464127 w 692727"/>
                <a:gd name="connsiteY26" fmla="*/ 779318 h 879764"/>
                <a:gd name="connsiteX27" fmla="*/ 419100 w 692727"/>
                <a:gd name="connsiteY27" fmla="*/ 793173 h 879764"/>
                <a:gd name="connsiteX28" fmla="*/ 360218 w 692727"/>
                <a:gd name="connsiteY28" fmla="*/ 824346 h 879764"/>
                <a:gd name="connsiteX29" fmla="*/ 318655 w 692727"/>
                <a:gd name="connsiteY29" fmla="*/ 838200 h 879764"/>
                <a:gd name="connsiteX30" fmla="*/ 287482 w 692727"/>
                <a:gd name="connsiteY30" fmla="*/ 852055 h 879764"/>
                <a:gd name="connsiteX31" fmla="*/ 252846 w 692727"/>
                <a:gd name="connsiteY31" fmla="*/ 862446 h 879764"/>
                <a:gd name="connsiteX32" fmla="*/ 214746 w 692727"/>
                <a:gd name="connsiteY32" fmla="*/ 876300 h 879764"/>
                <a:gd name="connsiteX33" fmla="*/ 187036 w 692727"/>
                <a:gd name="connsiteY33" fmla="*/ 879764 h 879764"/>
                <a:gd name="connsiteX34" fmla="*/ 76200 w 692727"/>
                <a:gd name="connsiteY34" fmla="*/ 872837 h 879764"/>
                <a:gd name="connsiteX35" fmla="*/ 51955 w 692727"/>
                <a:gd name="connsiteY35" fmla="*/ 862446 h 879764"/>
                <a:gd name="connsiteX36" fmla="*/ 38100 w 692727"/>
                <a:gd name="connsiteY36" fmla="*/ 858982 h 879764"/>
                <a:gd name="connsiteX37" fmla="*/ 0 w 692727"/>
                <a:gd name="connsiteY37" fmla="*/ 810491 h 879764"/>
                <a:gd name="connsiteX38" fmla="*/ 3464 w 692727"/>
                <a:gd name="connsiteY38" fmla="*/ 786246 h 879764"/>
                <a:gd name="connsiteX39" fmla="*/ 13855 w 692727"/>
                <a:gd name="connsiteY39" fmla="*/ 775855 h 879764"/>
                <a:gd name="connsiteX40" fmla="*/ 17318 w 692727"/>
                <a:gd name="connsiteY40" fmla="*/ 765464 h 879764"/>
                <a:gd name="connsiteX41" fmla="*/ 24246 w 692727"/>
                <a:gd name="connsiteY41" fmla="*/ 751609 h 879764"/>
                <a:gd name="connsiteX42" fmla="*/ 31173 w 692727"/>
                <a:gd name="connsiteY42" fmla="*/ 647700 h 879764"/>
                <a:gd name="connsiteX43" fmla="*/ 38100 w 692727"/>
                <a:gd name="connsiteY43" fmla="*/ 633846 h 879764"/>
                <a:gd name="connsiteX44" fmla="*/ 41564 w 692727"/>
                <a:gd name="connsiteY44" fmla="*/ 623455 h 879764"/>
                <a:gd name="connsiteX45" fmla="*/ 45027 w 692727"/>
                <a:gd name="connsiteY45" fmla="*/ 609600 h 879764"/>
                <a:gd name="connsiteX46" fmla="*/ 48491 w 692727"/>
                <a:gd name="connsiteY46" fmla="*/ 592282 h 879764"/>
                <a:gd name="connsiteX47" fmla="*/ 65809 w 692727"/>
                <a:gd name="connsiteY47" fmla="*/ 564573 h 879764"/>
                <a:gd name="connsiteX48" fmla="*/ 86591 w 692727"/>
                <a:gd name="connsiteY48" fmla="*/ 550718 h 879764"/>
                <a:gd name="connsiteX49" fmla="*/ 93518 w 692727"/>
                <a:gd name="connsiteY49" fmla="*/ 540327 h 879764"/>
                <a:gd name="connsiteX50" fmla="*/ 100446 w 692727"/>
                <a:gd name="connsiteY50" fmla="*/ 533400 h 879764"/>
                <a:gd name="connsiteX51" fmla="*/ 103909 w 692727"/>
                <a:gd name="connsiteY51" fmla="*/ 512618 h 879764"/>
                <a:gd name="connsiteX52" fmla="*/ 117764 w 692727"/>
                <a:gd name="connsiteY52" fmla="*/ 148937 h 879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692727" h="879764">
                  <a:moveTo>
                    <a:pt x="117764" y="148937"/>
                  </a:moveTo>
                  <a:lnTo>
                    <a:pt x="117764" y="148937"/>
                  </a:lnTo>
                  <a:cubicBezTo>
                    <a:pt x="183063" y="102292"/>
                    <a:pt x="100758" y="158876"/>
                    <a:pt x="252846" y="79664"/>
                  </a:cubicBezTo>
                  <a:cubicBezTo>
                    <a:pt x="255353" y="78358"/>
                    <a:pt x="326618" y="30965"/>
                    <a:pt x="342900" y="27709"/>
                  </a:cubicBezTo>
                  <a:lnTo>
                    <a:pt x="360218" y="24246"/>
                  </a:lnTo>
                  <a:cubicBezTo>
                    <a:pt x="364836" y="20782"/>
                    <a:pt x="368668" y="15882"/>
                    <a:pt x="374073" y="13855"/>
                  </a:cubicBezTo>
                  <a:cubicBezTo>
                    <a:pt x="396911" y="5291"/>
                    <a:pt x="416732" y="3307"/>
                    <a:pt x="439882" y="0"/>
                  </a:cubicBezTo>
                  <a:cubicBezTo>
                    <a:pt x="452582" y="1155"/>
                    <a:pt x="465424" y="1248"/>
                    <a:pt x="477982" y="3464"/>
                  </a:cubicBezTo>
                  <a:cubicBezTo>
                    <a:pt x="485173" y="4733"/>
                    <a:pt x="491984" y="7679"/>
                    <a:pt x="498764" y="10391"/>
                  </a:cubicBezTo>
                  <a:cubicBezTo>
                    <a:pt x="510309" y="15009"/>
                    <a:pt x="521134" y="22202"/>
                    <a:pt x="533400" y="24246"/>
                  </a:cubicBezTo>
                  <a:lnTo>
                    <a:pt x="554182" y="27709"/>
                  </a:lnTo>
                  <a:cubicBezTo>
                    <a:pt x="569918" y="38200"/>
                    <a:pt x="582159" y="45295"/>
                    <a:pt x="595746" y="58882"/>
                  </a:cubicBezTo>
                  <a:cubicBezTo>
                    <a:pt x="602122" y="65258"/>
                    <a:pt x="607291" y="72737"/>
                    <a:pt x="613064" y="79664"/>
                  </a:cubicBezTo>
                  <a:cubicBezTo>
                    <a:pt x="614861" y="90447"/>
                    <a:pt x="622158" y="138800"/>
                    <a:pt x="626918" y="152400"/>
                  </a:cubicBezTo>
                  <a:cubicBezTo>
                    <a:pt x="631526" y="165567"/>
                    <a:pt x="639055" y="177547"/>
                    <a:pt x="644236" y="190500"/>
                  </a:cubicBezTo>
                  <a:cubicBezTo>
                    <a:pt x="652896" y="212151"/>
                    <a:pt x="654985" y="224567"/>
                    <a:pt x="661555" y="245918"/>
                  </a:cubicBezTo>
                  <a:cubicBezTo>
                    <a:pt x="682921" y="315355"/>
                    <a:pt x="656161" y="229228"/>
                    <a:pt x="675409" y="280555"/>
                  </a:cubicBezTo>
                  <a:cubicBezTo>
                    <a:pt x="677080" y="285012"/>
                    <a:pt x="677718" y="289791"/>
                    <a:pt x="678873" y="294409"/>
                  </a:cubicBezTo>
                  <a:cubicBezTo>
                    <a:pt x="677823" y="323815"/>
                    <a:pt x="675667" y="408355"/>
                    <a:pt x="671946" y="446809"/>
                  </a:cubicBezTo>
                  <a:cubicBezTo>
                    <a:pt x="670263" y="464199"/>
                    <a:pt x="667327" y="481446"/>
                    <a:pt x="665018" y="498764"/>
                  </a:cubicBezTo>
                  <a:cubicBezTo>
                    <a:pt x="666173" y="517237"/>
                    <a:pt x="666806" y="535749"/>
                    <a:pt x="668482" y="554182"/>
                  </a:cubicBezTo>
                  <a:cubicBezTo>
                    <a:pt x="671139" y="583410"/>
                    <a:pt x="676657" y="579619"/>
                    <a:pt x="682336" y="616527"/>
                  </a:cubicBezTo>
                  <a:cubicBezTo>
                    <a:pt x="690159" y="667373"/>
                    <a:pt x="686286" y="646664"/>
                    <a:pt x="692727" y="678873"/>
                  </a:cubicBezTo>
                  <a:cubicBezTo>
                    <a:pt x="689263" y="690418"/>
                    <a:pt x="690122" y="704307"/>
                    <a:pt x="682336" y="713509"/>
                  </a:cubicBezTo>
                  <a:cubicBezTo>
                    <a:pt x="675964" y="721039"/>
                    <a:pt x="663938" y="720641"/>
                    <a:pt x="654627" y="723900"/>
                  </a:cubicBezTo>
                  <a:cubicBezTo>
                    <a:pt x="640843" y="728725"/>
                    <a:pt x="627030" y="733487"/>
                    <a:pt x="613064" y="737755"/>
                  </a:cubicBezTo>
                  <a:cubicBezTo>
                    <a:pt x="479334" y="778617"/>
                    <a:pt x="580503" y="746587"/>
                    <a:pt x="464127" y="779318"/>
                  </a:cubicBezTo>
                  <a:cubicBezTo>
                    <a:pt x="449010" y="783570"/>
                    <a:pt x="434109" y="788555"/>
                    <a:pt x="419100" y="793173"/>
                  </a:cubicBezTo>
                  <a:cubicBezTo>
                    <a:pt x="392973" y="810590"/>
                    <a:pt x="395402" y="810578"/>
                    <a:pt x="360218" y="824346"/>
                  </a:cubicBezTo>
                  <a:cubicBezTo>
                    <a:pt x="346618" y="829668"/>
                    <a:pt x="332302" y="833001"/>
                    <a:pt x="318655" y="838200"/>
                  </a:cubicBezTo>
                  <a:cubicBezTo>
                    <a:pt x="308029" y="842248"/>
                    <a:pt x="298152" y="848124"/>
                    <a:pt x="287482" y="852055"/>
                  </a:cubicBezTo>
                  <a:cubicBezTo>
                    <a:pt x="276172" y="856222"/>
                    <a:pt x="264281" y="858634"/>
                    <a:pt x="252846" y="862446"/>
                  </a:cubicBezTo>
                  <a:cubicBezTo>
                    <a:pt x="240026" y="866719"/>
                    <a:pt x="227815" y="872861"/>
                    <a:pt x="214746" y="876300"/>
                  </a:cubicBezTo>
                  <a:cubicBezTo>
                    <a:pt x="205744" y="878669"/>
                    <a:pt x="196273" y="878609"/>
                    <a:pt x="187036" y="879764"/>
                  </a:cubicBezTo>
                  <a:cubicBezTo>
                    <a:pt x="150091" y="877455"/>
                    <a:pt x="112917" y="877544"/>
                    <a:pt x="76200" y="872837"/>
                  </a:cubicBezTo>
                  <a:cubicBezTo>
                    <a:pt x="67479" y="871719"/>
                    <a:pt x="60218" y="865451"/>
                    <a:pt x="51955" y="862446"/>
                  </a:cubicBezTo>
                  <a:cubicBezTo>
                    <a:pt x="47481" y="860819"/>
                    <a:pt x="42718" y="860137"/>
                    <a:pt x="38100" y="858982"/>
                  </a:cubicBezTo>
                  <a:cubicBezTo>
                    <a:pt x="2531" y="823413"/>
                    <a:pt x="12384" y="841453"/>
                    <a:pt x="0" y="810491"/>
                  </a:cubicBezTo>
                  <a:cubicBezTo>
                    <a:pt x="1155" y="802409"/>
                    <a:pt x="432" y="793826"/>
                    <a:pt x="3464" y="786246"/>
                  </a:cubicBezTo>
                  <a:cubicBezTo>
                    <a:pt x="5283" y="781698"/>
                    <a:pt x="11138" y="779931"/>
                    <a:pt x="13855" y="775855"/>
                  </a:cubicBezTo>
                  <a:cubicBezTo>
                    <a:pt x="15880" y="772817"/>
                    <a:pt x="15880" y="768820"/>
                    <a:pt x="17318" y="765464"/>
                  </a:cubicBezTo>
                  <a:cubicBezTo>
                    <a:pt x="19352" y="760718"/>
                    <a:pt x="21937" y="756227"/>
                    <a:pt x="24246" y="751609"/>
                  </a:cubicBezTo>
                  <a:cubicBezTo>
                    <a:pt x="26555" y="716973"/>
                    <a:pt x="27117" y="682175"/>
                    <a:pt x="31173" y="647700"/>
                  </a:cubicBezTo>
                  <a:cubicBezTo>
                    <a:pt x="31776" y="642572"/>
                    <a:pt x="36066" y="638592"/>
                    <a:pt x="38100" y="633846"/>
                  </a:cubicBezTo>
                  <a:cubicBezTo>
                    <a:pt x="39538" y="630490"/>
                    <a:pt x="40561" y="626966"/>
                    <a:pt x="41564" y="623455"/>
                  </a:cubicBezTo>
                  <a:cubicBezTo>
                    <a:pt x="42872" y="618878"/>
                    <a:pt x="43994" y="614247"/>
                    <a:pt x="45027" y="609600"/>
                  </a:cubicBezTo>
                  <a:cubicBezTo>
                    <a:pt x="46304" y="603853"/>
                    <a:pt x="46629" y="597867"/>
                    <a:pt x="48491" y="592282"/>
                  </a:cubicBezTo>
                  <a:cubicBezTo>
                    <a:pt x="52295" y="580869"/>
                    <a:pt x="58697" y="574055"/>
                    <a:pt x="65809" y="564573"/>
                  </a:cubicBezTo>
                  <a:cubicBezTo>
                    <a:pt x="73117" y="542650"/>
                    <a:pt x="62496" y="564487"/>
                    <a:pt x="86591" y="550718"/>
                  </a:cubicBezTo>
                  <a:cubicBezTo>
                    <a:pt x="90205" y="548653"/>
                    <a:pt x="90917" y="543578"/>
                    <a:pt x="93518" y="540327"/>
                  </a:cubicBezTo>
                  <a:cubicBezTo>
                    <a:pt x="95558" y="537777"/>
                    <a:pt x="98137" y="535709"/>
                    <a:pt x="100446" y="533400"/>
                  </a:cubicBezTo>
                  <a:cubicBezTo>
                    <a:pt x="101600" y="526473"/>
                    <a:pt x="103716" y="519638"/>
                    <a:pt x="103909" y="512618"/>
                  </a:cubicBezTo>
                  <a:cubicBezTo>
                    <a:pt x="107182" y="393695"/>
                    <a:pt x="115455" y="209550"/>
                    <a:pt x="117764" y="148937"/>
                  </a:cubicBezTo>
                  <a:close/>
                </a:path>
              </a:pathLst>
            </a:custGeom>
            <a:solidFill>
              <a:srgbClr val="FFFF00">
                <a:alpha val="73000"/>
              </a:srgbClr>
            </a:solidFill>
            <a:ln>
              <a:solidFill>
                <a:srgbClr val="FF0000">
                  <a:alpha val="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4" name="Forme libre : forme 1103">
              <a:extLst>
                <a:ext uri="{FF2B5EF4-FFF2-40B4-BE49-F238E27FC236}">
                  <a16:creationId xmlns:a16="http://schemas.microsoft.com/office/drawing/2014/main" id="{8A4771F9-2641-A714-B407-0E00B0413ECE}"/>
                </a:ext>
              </a:extLst>
            </p:cNvPr>
            <p:cNvSpPr/>
            <p:nvPr/>
          </p:nvSpPr>
          <p:spPr>
            <a:xfrm>
              <a:off x="2212521" y="2476981"/>
              <a:ext cx="881145" cy="588818"/>
            </a:xfrm>
            <a:custGeom>
              <a:avLst/>
              <a:gdLst>
                <a:gd name="connsiteX0" fmla="*/ 118017 w 881145"/>
                <a:gd name="connsiteY0" fmla="*/ 588818 h 588818"/>
                <a:gd name="connsiteX1" fmla="*/ 118017 w 881145"/>
                <a:gd name="connsiteY1" fmla="*/ 588818 h 588818"/>
                <a:gd name="connsiteX2" fmla="*/ 62599 w 881145"/>
                <a:gd name="connsiteY2" fmla="*/ 481446 h 588818"/>
                <a:gd name="connsiteX3" fmla="*/ 41817 w 881145"/>
                <a:gd name="connsiteY3" fmla="*/ 415637 h 588818"/>
                <a:gd name="connsiteX4" fmla="*/ 21036 w 881145"/>
                <a:gd name="connsiteY4" fmla="*/ 367146 h 588818"/>
                <a:gd name="connsiteX5" fmla="*/ 10645 w 881145"/>
                <a:gd name="connsiteY5" fmla="*/ 335973 h 588818"/>
                <a:gd name="connsiteX6" fmla="*/ 3717 w 881145"/>
                <a:gd name="connsiteY6" fmla="*/ 318655 h 588818"/>
                <a:gd name="connsiteX7" fmla="*/ 3717 w 881145"/>
                <a:gd name="connsiteY7" fmla="*/ 284018 h 588818"/>
                <a:gd name="connsiteX8" fmla="*/ 21036 w 881145"/>
                <a:gd name="connsiteY8" fmla="*/ 273628 h 588818"/>
                <a:gd name="connsiteX9" fmla="*/ 107626 w 881145"/>
                <a:gd name="connsiteY9" fmla="*/ 256309 h 588818"/>
                <a:gd name="connsiteX10" fmla="*/ 260026 w 881145"/>
                <a:gd name="connsiteY10" fmla="*/ 252846 h 588818"/>
                <a:gd name="connsiteX11" fmla="*/ 301590 w 881145"/>
                <a:gd name="connsiteY11" fmla="*/ 235528 h 588818"/>
                <a:gd name="connsiteX12" fmla="*/ 336226 w 881145"/>
                <a:gd name="connsiteY12" fmla="*/ 176646 h 588818"/>
                <a:gd name="connsiteX13" fmla="*/ 395108 w 881145"/>
                <a:gd name="connsiteY13" fmla="*/ 96982 h 588818"/>
                <a:gd name="connsiteX14" fmla="*/ 402036 w 881145"/>
                <a:gd name="connsiteY14" fmla="*/ 83128 h 588818"/>
                <a:gd name="connsiteX15" fmla="*/ 422817 w 881145"/>
                <a:gd name="connsiteY15" fmla="*/ 65809 h 588818"/>
                <a:gd name="connsiteX16" fmla="*/ 460917 w 881145"/>
                <a:gd name="connsiteY16" fmla="*/ 45028 h 588818"/>
                <a:gd name="connsiteX17" fmla="*/ 492090 w 881145"/>
                <a:gd name="connsiteY17" fmla="*/ 38100 h 588818"/>
                <a:gd name="connsiteX18" fmla="*/ 523263 w 881145"/>
                <a:gd name="connsiteY18" fmla="*/ 24246 h 588818"/>
                <a:gd name="connsiteX19" fmla="*/ 544045 w 881145"/>
                <a:gd name="connsiteY19" fmla="*/ 13855 h 588818"/>
                <a:gd name="connsiteX20" fmla="*/ 571754 w 881145"/>
                <a:gd name="connsiteY20" fmla="*/ 6928 h 588818"/>
                <a:gd name="connsiteX21" fmla="*/ 592536 w 881145"/>
                <a:gd name="connsiteY21" fmla="*/ 0 h 588818"/>
                <a:gd name="connsiteX22" fmla="*/ 637563 w 881145"/>
                <a:gd name="connsiteY22" fmla="*/ 3464 h 588818"/>
                <a:gd name="connsiteX23" fmla="*/ 672199 w 881145"/>
                <a:gd name="connsiteY23" fmla="*/ 20782 h 588818"/>
                <a:gd name="connsiteX24" fmla="*/ 689517 w 881145"/>
                <a:gd name="connsiteY24" fmla="*/ 24246 h 588818"/>
                <a:gd name="connsiteX25" fmla="*/ 710299 w 881145"/>
                <a:gd name="connsiteY25" fmla="*/ 41564 h 588818"/>
                <a:gd name="connsiteX26" fmla="*/ 734545 w 881145"/>
                <a:gd name="connsiteY26" fmla="*/ 62346 h 588818"/>
                <a:gd name="connsiteX27" fmla="*/ 748399 w 881145"/>
                <a:gd name="connsiteY27" fmla="*/ 72737 h 588818"/>
                <a:gd name="connsiteX28" fmla="*/ 772645 w 881145"/>
                <a:gd name="connsiteY28" fmla="*/ 90055 h 588818"/>
                <a:gd name="connsiteX29" fmla="*/ 783036 w 881145"/>
                <a:gd name="connsiteY29" fmla="*/ 100446 h 588818"/>
                <a:gd name="connsiteX30" fmla="*/ 789963 w 881145"/>
                <a:gd name="connsiteY30" fmla="*/ 110837 h 588818"/>
                <a:gd name="connsiteX31" fmla="*/ 800354 w 881145"/>
                <a:gd name="connsiteY31" fmla="*/ 124691 h 588818"/>
                <a:gd name="connsiteX32" fmla="*/ 824599 w 881145"/>
                <a:gd name="connsiteY32" fmla="*/ 159328 h 588818"/>
                <a:gd name="connsiteX33" fmla="*/ 838454 w 881145"/>
                <a:gd name="connsiteY33" fmla="*/ 190500 h 588818"/>
                <a:gd name="connsiteX34" fmla="*/ 845381 w 881145"/>
                <a:gd name="connsiteY34" fmla="*/ 211282 h 588818"/>
                <a:gd name="connsiteX35" fmla="*/ 855772 w 881145"/>
                <a:gd name="connsiteY35" fmla="*/ 225137 h 588818"/>
                <a:gd name="connsiteX36" fmla="*/ 869626 w 881145"/>
                <a:gd name="connsiteY36" fmla="*/ 252846 h 588818"/>
                <a:gd name="connsiteX37" fmla="*/ 876554 w 881145"/>
                <a:gd name="connsiteY37" fmla="*/ 263237 h 588818"/>
                <a:gd name="connsiteX38" fmla="*/ 876554 w 881145"/>
                <a:gd name="connsiteY38" fmla="*/ 356755 h 588818"/>
                <a:gd name="connsiteX39" fmla="*/ 869626 w 881145"/>
                <a:gd name="connsiteY39" fmla="*/ 384464 h 588818"/>
                <a:gd name="connsiteX40" fmla="*/ 859236 w 881145"/>
                <a:gd name="connsiteY40" fmla="*/ 422564 h 588818"/>
                <a:gd name="connsiteX41" fmla="*/ 845381 w 881145"/>
                <a:gd name="connsiteY41" fmla="*/ 412173 h 588818"/>
                <a:gd name="connsiteX42" fmla="*/ 831526 w 881145"/>
                <a:gd name="connsiteY42" fmla="*/ 405246 h 588818"/>
                <a:gd name="connsiteX43" fmla="*/ 817672 w 881145"/>
                <a:gd name="connsiteY43" fmla="*/ 391391 h 588818"/>
                <a:gd name="connsiteX44" fmla="*/ 789963 w 881145"/>
                <a:gd name="connsiteY44" fmla="*/ 374073 h 588818"/>
                <a:gd name="connsiteX45" fmla="*/ 779572 w 881145"/>
                <a:gd name="connsiteY45" fmla="*/ 367146 h 588818"/>
                <a:gd name="connsiteX46" fmla="*/ 769181 w 881145"/>
                <a:gd name="connsiteY46" fmla="*/ 363682 h 588818"/>
                <a:gd name="connsiteX47" fmla="*/ 699908 w 881145"/>
                <a:gd name="connsiteY47" fmla="*/ 370609 h 588818"/>
                <a:gd name="connsiteX48" fmla="*/ 679126 w 881145"/>
                <a:gd name="connsiteY48" fmla="*/ 387928 h 588818"/>
                <a:gd name="connsiteX49" fmla="*/ 654881 w 881145"/>
                <a:gd name="connsiteY49" fmla="*/ 405246 h 588818"/>
                <a:gd name="connsiteX50" fmla="*/ 637563 w 881145"/>
                <a:gd name="connsiteY50" fmla="*/ 439882 h 588818"/>
                <a:gd name="connsiteX51" fmla="*/ 627172 w 881145"/>
                <a:gd name="connsiteY51" fmla="*/ 457200 h 588818"/>
                <a:gd name="connsiteX52" fmla="*/ 609854 w 881145"/>
                <a:gd name="connsiteY52" fmla="*/ 471055 h 588818"/>
                <a:gd name="connsiteX53" fmla="*/ 592536 w 881145"/>
                <a:gd name="connsiteY53" fmla="*/ 498764 h 588818"/>
                <a:gd name="connsiteX54" fmla="*/ 575217 w 881145"/>
                <a:gd name="connsiteY54" fmla="*/ 512618 h 588818"/>
                <a:gd name="connsiteX55" fmla="*/ 512872 w 881145"/>
                <a:gd name="connsiteY55" fmla="*/ 533400 h 588818"/>
                <a:gd name="connsiteX56" fmla="*/ 495554 w 881145"/>
                <a:gd name="connsiteY56" fmla="*/ 540328 h 588818"/>
                <a:gd name="connsiteX57" fmla="*/ 478236 w 881145"/>
                <a:gd name="connsiteY57" fmla="*/ 543791 h 588818"/>
                <a:gd name="connsiteX58" fmla="*/ 350081 w 881145"/>
                <a:gd name="connsiteY58" fmla="*/ 547255 h 588818"/>
                <a:gd name="connsiteX59" fmla="*/ 305054 w 881145"/>
                <a:gd name="connsiteY59" fmla="*/ 554182 h 588818"/>
                <a:gd name="connsiteX60" fmla="*/ 280808 w 881145"/>
                <a:gd name="connsiteY60" fmla="*/ 561109 h 588818"/>
                <a:gd name="connsiteX61" fmla="*/ 228854 w 881145"/>
                <a:gd name="connsiteY61" fmla="*/ 568037 h 588818"/>
                <a:gd name="connsiteX62" fmla="*/ 214999 w 881145"/>
                <a:gd name="connsiteY62" fmla="*/ 571500 h 588818"/>
                <a:gd name="connsiteX63" fmla="*/ 156117 w 881145"/>
                <a:gd name="connsiteY63" fmla="*/ 578428 h 588818"/>
                <a:gd name="connsiteX64" fmla="*/ 131872 w 881145"/>
                <a:gd name="connsiteY64" fmla="*/ 585355 h 588818"/>
                <a:gd name="connsiteX65" fmla="*/ 118017 w 881145"/>
                <a:gd name="connsiteY65" fmla="*/ 588818 h 588818"/>
                <a:gd name="connsiteX66" fmla="*/ 118017 w 881145"/>
                <a:gd name="connsiteY66" fmla="*/ 588818 h 588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881145" h="588818">
                  <a:moveTo>
                    <a:pt x="118017" y="588818"/>
                  </a:moveTo>
                  <a:lnTo>
                    <a:pt x="118017" y="588818"/>
                  </a:lnTo>
                  <a:cubicBezTo>
                    <a:pt x="99544" y="553027"/>
                    <a:pt x="78820" y="518312"/>
                    <a:pt x="62599" y="481446"/>
                  </a:cubicBezTo>
                  <a:cubicBezTo>
                    <a:pt x="53334" y="460390"/>
                    <a:pt x="49678" y="437256"/>
                    <a:pt x="41817" y="415637"/>
                  </a:cubicBezTo>
                  <a:cubicBezTo>
                    <a:pt x="35807" y="399110"/>
                    <a:pt x="27444" y="383522"/>
                    <a:pt x="21036" y="367146"/>
                  </a:cubicBezTo>
                  <a:cubicBezTo>
                    <a:pt x="17045" y="356946"/>
                    <a:pt x="14329" y="346288"/>
                    <a:pt x="10645" y="335973"/>
                  </a:cubicBezTo>
                  <a:cubicBezTo>
                    <a:pt x="8554" y="330118"/>
                    <a:pt x="6026" y="324428"/>
                    <a:pt x="3717" y="318655"/>
                  </a:cubicBezTo>
                  <a:cubicBezTo>
                    <a:pt x="1773" y="308934"/>
                    <a:pt x="-3574" y="293739"/>
                    <a:pt x="3717" y="284018"/>
                  </a:cubicBezTo>
                  <a:cubicBezTo>
                    <a:pt x="7756" y="278632"/>
                    <a:pt x="15015" y="276639"/>
                    <a:pt x="21036" y="273628"/>
                  </a:cubicBezTo>
                  <a:cubicBezTo>
                    <a:pt x="47752" y="260270"/>
                    <a:pt x="78304" y="257356"/>
                    <a:pt x="107626" y="256309"/>
                  </a:cubicBezTo>
                  <a:cubicBezTo>
                    <a:pt x="158407" y="254495"/>
                    <a:pt x="209226" y="254000"/>
                    <a:pt x="260026" y="252846"/>
                  </a:cubicBezTo>
                  <a:cubicBezTo>
                    <a:pt x="273881" y="247073"/>
                    <a:pt x="296843" y="249767"/>
                    <a:pt x="301590" y="235528"/>
                  </a:cubicBezTo>
                  <a:cubicBezTo>
                    <a:pt x="311131" y="206908"/>
                    <a:pt x="303080" y="228206"/>
                    <a:pt x="336226" y="176646"/>
                  </a:cubicBezTo>
                  <a:cubicBezTo>
                    <a:pt x="413205" y="56900"/>
                    <a:pt x="326931" y="185610"/>
                    <a:pt x="395108" y="96982"/>
                  </a:cubicBezTo>
                  <a:cubicBezTo>
                    <a:pt x="398256" y="92890"/>
                    <a:pt x="398606" y="86987"/>
                    <a:pt x="402036" y="83128"/>
                  </a:cubicBezTo>
                  <a:cubicBezTo>
                    <a:pt x="408027" y="76388"/>
                    <a:pt x="415699" y="71345"/>
                    <a:pt x="422817" y="65809"/>
                  </a:cubicBezTo>
                  <a:cubicBezTo>
                    <a:pt x="433033" y="57863"/>
                    <a:pt x="451233" y="49063"/>
                    <a:pt x="460917" y="45028"/>
                  </a:cubicBezTo>
                  <a:cubicBezTo>
                    <a:pt x="465432" y="43147"/>
                    <a:pt x="488716" y="38775"/>
                    <a:pt x="492090" y="38100"/>
                  </a:cubicBezTo>
                  <a:cubicBezTo>
                    <a:pt x="533560" y="17366"/>
                    <a:pt x="474595" y="46368"/>
                    <a:pt x="523263" y="24246"/>
                  </a:cubicBezTo>
                  <a:cubicBezTo>
                    <a:pt x="530314" y="21041"/>
                    <a:pt x="536751" y="16460"/>
                    <a:pt x="544045" y="13855"/>
                  </a:cubicBezTo>
                  <a:cubicBezTo>
                    <a:pt x="553011" y="10653"/>
                    <a:pt x="562600" y="9544"/>
                    <a:pt x="571754" y="6928"/>
                  </a:cubicBezTo>
                  <a:cubicBezTo>
                    <a:pt x="578775" y="4922"/>
                    <a:pt x="585609" y="2309"/>
                    <a:pt x="592536" y="0"/>
                  </a:cubicBezTo>
                  <a:cubicBezTo>
                    <a:pt x="607545" y="1155"/>
                    <a:pt x="622694" y="1116"/>
                    <a:pt x="637563" y="3464"/>
                  </a:cubicBezTo>
                  <a:cubicBezTo>
                    <a:pt x="674313" y="9267"/>
                    <a:pt x="644210" y="8342"/>
                    <a:pt x="672199" y="20782"/>
                  </a:cubicBezTo>
                  <a:cubicBezTo>
                    <a:pt x="677579" y="23173"/>
                    <a:pt x="683744" y="23091"/>
                    <a:pt x="689517" y="24246"/>
                  </a:cubicBezTo>
                  <a:cubicBezTo>
                    <a:pt x="714201" y="48930"/>
                    <a:pt x="686188" y="22275"/>
                    <a:pt x="710299" y="41564"/>
                  </a:cubicBezTo>
                  <a:cubicBezTo>
                    <a:pt x="718611" y="48214"/>
                    <a:pt x="726307" y="55605"/>
                    <a:pt x="734545" y="62346"/>
                  </a:cubicBezTo>
                  <a:cubicBezTo>
                    <a:pt x="739013" y="66001"/>
                    <a:pt x="744016" y="68980"/>
                    <a:pt x="748399" y="72737"/>
                  </a:cubicBezTo>
                  <a:cubicBezTo>
                    <a:pt x="768056" y="89586"/>
                    <a:pt x="748490" y="77978"/>
                    <a:pt x="772645" y="90055"/>
                  </a:cubicBezTo>
                  <a:cubicBezTo>
                    <a:pt x="776109" y="93519"/>
                    <a:pt x="779900" y="96683"/>
                    <a:pt x="783036" y="100446"/>
                  </a:cubicBezTo>
                  <a:cubicBezTo>
                    <a:pt x="785701" y="103644"/>
                    <a:pt x="787543" y="107450"/>
                    <a:pt x="789963" y="110837"/>
                  </a:cubicBezTo>
                  <a:cubicBezTo>
                    <a:pt x="793318" y="115534"/>
                    <a:pt x="797044" y="119962"/>
                    <a:pt x="800354" y="124691"/>
                  </a:cubicBezTo>
                  <a:cubicBezTo>
                    <a:pt x="830216" y="167351"/>
                    <a:pt x="800333" y="126973"/>
                    <a:pt x="824599" y="159328"/>
                  </a:cubicBezTo>
                  <a:cubicBezTo>
                    <a:pt x="832352" y="198086"/>
                    <a:pt x="821436" y="156463"/>
                    <a:pt x="838454" y="190500"/>
                  </a:cubicBezTo>
                  <a:cubicBezTo>
                    <a:pt x="841720" y="197031"/>
                    <a:pt x="842116" y="204751"/>
                    <a:pt x="845381" y="211282"/>
                  </a:cubicBezTo>
                  <a:cubicBezTo>
                    <a:pt x="847963" y="216445"/>
                    <a:pt x="852570" y="220334"/>
                    <a:pt x="855772" y="225137"/>
                  </a:cubicBezTo>
                  <a:cubicBezTo>
                    <a:pt x="884585" y="268356"/>
                    <a:pt x="855063" y="223719"/>
                    <a:pt x="869626" y="252846"/>
                  </a:cubicBezTo>
                  <a:cubicBezTo>
                    <a:pt x="871488" y="256569"/>
                    <a:pt x="874245" y="259773"/>
                    <a:pt x="876554" y="263237"/>
                  </a:cubicBezTo>
                  <a:cubicBezTo>
                    <a:pt x="882393" y="304119"/>
                    <a:pt x="882953" y="297031"/>
                    <a:pt x="876554" y="356755"/>
                  </a:cubicBezTo>
                  <a:cubicBezTo>
                    <a:pt x="875540" y="366221"/>
                    <a:pt x="872241" y="375310"/>
                    <a:pt x="869626" y="384464"/>
                  </a:cubicBezTo>
                  <a:cubicBezTo>
                    <a:pt x="861391" y="413286"/>
                    <a:pt x="864737" y="400555"/>
                    <a:pt x="859236" y="422564"/>
                  </a:cubicBezTo>
                  <a:cubicBezTo>
                    <a:pt x="854618" y="419100"/>
                    <a:pt x="850276" y="415233"/>
                    <a:pt x="845381" y="412173"/>
                  </a:cubicBezTo>
                  <a:cubicBezTo>
                    <a:pt x="841002" y="409436"/>
                    <a:pt x="835657" y="408344"/>
                    <a:pt x="831526" y="405246"/>
                  </a:cubicBezTo>
                  <a:cubicBezTo>
                    <a:pt x="826301" y="401327"/>
                    <a:pt x="822897" y="395310"/>
                    <a:pt x="817672" y="391391"/>
                  </a:cubicBezTo>
                  <a:cubicBezTo>
                    <a:pt x="808959" y="384856"/>
                    <a:pt x="799026" y="380115"/>
                    <a:pt x="789963" y="374073"/>
                  </a:cubicBezTo>
                  <a:cubicBezTo>
                    <a:pt x="786499" y="371764"/>
                    <a:pt x="783295" y="369008"/>
                    <a:pt x="779572" y="367146"/>
                  </a:cubicBezTo>
                  <a:cubicBezTo>
                    <a:pt x="776306" y="365513"/>
                    <a:pt x="772645" y="364837"/>
                    <a:pt x="769181" y="363682"/>
                  </a:cubicBezTo>
                  <a:cubicBezTo>
                    <a:pt x="746090" y="365991"/>
                    <a:pt x="722798" y="366794"/>
                    <a:pt x="699908" y="370609"/>
                  </a:cubicBezTo>
                  <a:cubicBezTo>
                    <a:pt x="682077" y="373581"/>
                    <a:pt x="689123" y="377932"/>
                    <a:pt x="679126" y="387928"/>
                  </a:cubicBezTo>
                  <a:cubicBezTo>
                    <a:pt x="674834" y="392220"/>
                    <a:pt x="660777" y="401315"/>
                    <a:pt x="654881" y="405246"/>
                  </a:cubicBezTo>
                  <a:cubicBezTo>
                    <a:pt x="648724" y="429870"/>
                    <a:pt x="655235" y="410429"/>
                    <a:pt x="637563" y="439882"/>
                  </a:cubicBezTo>
                  <a:cubicBezTo>
                    <a:pt x="634099" y="445655"/>
                    <a:pt x="631645" y="452168"/>
                    <a:pt x="627172" y="457200"/>
                  </a:cubicBezTo>
                  <a:cubicBezTo>
                    <a:pt x="622261" y="462725"/>
                    <a:pt x="615627" y="466437"/>
                    <a:pt x="609854" y="471055"/>
                  </a:cubicBezTo>
                  <a:cubicBezTo>
                    <a:pt x="604081" y="480291"/>
                    <a:pt x="601041" y="491960"/>
                    <a:pt x="592536" y="498764"/>
                  </a:cubicBezTo>
                  <a:cubicBezTo>
                    <a:pt x="586763" y="503382"/>
                    <a:pt x="581740" y="509139"/>
                    <a:pt x="575217" y="512618"/>
                  </a:cubicBezTo>
                  <a:cubicBezTo>
                    <a:pt x="544141" y="529192"/>
                    <a:pt x="543151" y="524083"/>
                    <a:pt x="512872" y="533400"/>
                  </a:cubicBezTo>
                  <a:cubicBezTo>
                    <a:pt x="506930" y="535229"/>
                    <a:pt x="501509" y="538541"/>
                    <a:pt x="495554" y="540328"/>
                  </a:cubicBezTo>
                  <a:cubicBezTo>
                    <a:pt x="489915" y="542020"/>
                    <a:pt x="484116" y="543511"/>
                    <a:pt x="478236" y="543791"/>
                  </a:cubicBezTo>
                  <a:cubicBezTo>
                    <a:pt x="435550" y="545824"/>
                    <a:pt x="392799" y="546100"/>
                    <a:pt x="350081" y="547255"/>
                  </a:cubicBezTo>
                  <a:cubicBezTo>
                    <a:pt x="335072" y="549564"/>
                    <a:pt x="319945" y="551204"/>
                    <a:pt x="305054" y="554182"/>
                  </a:cubicBezTo>
                  <a:cubicBezTo>
                    <a:pt x="296812" y="555830"/>
                    <a:pt x="289078" y="559605"/>
                    <a:pt x="280808" y="561109"/>
                  </a:cubicBezTo>
                  <a:cubicBezTo>
                    <a:pt x="263619" y="564234"/>
                    <a:pt x="246111" y="565312"/>
                    <a:pt x="228854" y="568037"/>
                  </a:cubicBezTo>
                  <a:cubicBezTo>
                    <a:pt x="224152" y="568779"/>
                    <a:pt x="219712" y="570827"/>
                    <a:pt x="214999" y="571500"/>
                  </a:cubicBezTo>
                  <a:cubicBezTo>
                    <a:pt x="195435" y="574295"/>
                    <a:pt x="175744" y="576119"/>
                    <a:pt x="156117" y="578428"/>
                  </a:cubicBezTo>
                  <a:cubicBezTo>
                    <a:pt x="112794" y="589257"/>
                    <a:pt x="166665" y="575415"/>
                    <a:pt x="131872" y="585355"/>
                  </a:cubicBezTo>
                  <a:cubicBezTo>
                    <a:pt x="127295" y="586663"/>
                    <a:pt x="122635" y="587664"/>
                    <a:pt x="118017" y="588818"/>
                  </a:cubicBezTo>
                  <a:lnTo>
                    <a:pt x="118017" y="588818"/>
                  </a:lnTo>
                  <a:close/>
                </a:path>
              </a:pathLst>
            </a:custGeom>
            <a:solidFill>
              <a:srgbClr val="FF0000">
                <a:alpha val="40000"/>
              </a:srgbClr>
            </a:solidFill>
            <a:ln>
              <a:solidFill>
                <a:srgbClr val="FF0000">
                  <a:alpha val="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5" name="Forme libre : forme 1104">
              <a:extLst>
                <a:ext uri="{FF2B5EF4-FFF2-40B4-BE49-F238E27FC236}">
                  <a16:creationId xmlns:a16="http://schemas.microsoft.com/office/drawing/2014/main" id="{BFE9B1D8-4136-783A-8D26-585BAC6FC51E}"/>
                </a:ext>
              </a:extLst>
            </p:cNvPr>
            <p:cNvSpPr/>
            <p:nvPr/>
          </p:nvSpPr>
          <p:spPr>
            <a:xfrm>
              <a:off x="3360610" y="3360775"/>
              <a:ext cx="1094922" cy="893619"/>
            </a:xfrm>
            <a:custGeom>
              <a:avLst/>
              <a:gdLst>
                <a:gd name="connsiteX0" fmla="*/ 526885 w 1094922"/>
                <a:gd name="connsiteY0" fmla="*/ 13855 h 893619"/>
                <a:gd name="connsiteX1" fmla="*/ 526885 w 1094922"/>
                <a:gd name="connsiteY1" fmla="*/ 13855 h 893619"/>
                <a:gd name="connsiteX2" fmla="*/ 513031 w 1094922"/>
                <a:gd name="connsiteY2" fmla="*/ 55419 h 893619"/>
                <a:gd name="connsiteX3" fmla="*/ 516495 w 1094922"/>
                <a:gd name="connsiteY3" fmla="*/ 142010 h 893619"/>
                <a:gd name="connsiteX4" fmla="*/ 526885 w 1094922"/>
                <a:gd name="connsiteY4" fmla="*/ 166255 h 893619"/>
                <a:gd name="connsiteX5" fmla="*/ 530349 w 1094922"/>
                <a:gd name="connsiteY5" fmla="*/ 197428 h 893619"/>
                <a:gd name="connsiteX6" fmla="*/ 540740 w 1094922"/>
                <a:gd name="connsiteY6" fmla="*/ 221673 h 893619"/>
                <a:gd name="connsiteX7" fmla="*/ 533813 w 1094922"/>
                <a:gd name="connsiteY7" fmla="*/ 304800 h 893619"/>
                <a:gd name="connsiteX8" fmla="*/ 506104 w 1094922"/>
                <a:gd name="connsiteY8" fmla="*/ 329046 h 893619"/>
                <a:gd name="connsiteX9" fmla="*/ 454149 w 1094922"/>
                <a:gd name="connsiteY9" fmla="*/ 349828 h 893619"/>
                <a:gd name="connsiteX10" fmla="*/ 440295 w 1094922"/>
                <a:gd name="connsiteY10" fmla="*/ 353291 h 893619"/>
                <a:gd name="connsiteX11" fmla="*/ 419513 w 1094922"/>
                <a:gd name="connsiteY11" fmla="*/ 360219 h 893619"/>
                <a:gd name="connsiteX12" fmla="*/ 343313 w 1094922"/>
                <a:gd name="connsiteY12" fmla="*/ 367146 h 893619"/>
                <a:gd name="connsiteX13" fmla="*/ 284431 w 1094922"/>
                <a:gd name="connsiteY13" fmla="*/ 387928 h 893619"/>
                <a:gd name="connsiteX14" fmla="*/ 260185 w 1094922"/>
                <a:gd name="connsiteY14" fmla="*/ 398319 h 893619"/>
                <a:gd name="connsiteX15" fmla="*/ 242867 w 1094922"/>
                <a:gd name="connsiteY15" fmla="*/ 412173 h 893619"/>
                <a:gd name="connsiteX16" fmla="*/ 225549 w 1094922"/>
                <a:gd name="connsiteY16" fmla="*/ 422564 h 893619"/>
                <a:gd name="connsiteX17" fmla="*/ 211695 w 1094922"/>
                <a:gd name="connsiteY17" fmla="*/ 429491 h 893619"/>
                <a:gd name="connsiteX18" fmla="*/ 177058 w 1094922"/>
                <a:gd name="connsiteY18" fmla="*/ 457200 h 893619"/>
                <a:gd name="connsiteX19" fmla="*/ 163204 w 1094922"/>
                <a:gd name="connsiteY19" fmla="*/ 464128 h 893619"/>
                <a:gd name="connsiteX20" fmla="*/ 156276 w 1094922"/>
                <a:gd name="connsiteY20" fmla="*/ 471055 h 893619"/>
                <a:gd name="connsiteX21" fmla="*/ 125104 w 1094922"/>
                <a:gd name="connsiteY21" fmla="*/ 495300 h 893619"/>
                <a:gd name="connsiteX22" fmla="*/ 90467 w 1094922"/>
                <a:gd name="connsiteY22" fmla="*/ 523010 h 893619"/>
                <a:gd name="connsiteX23" fmla="*/ 62758 w 1094922"/>
                <a:gd name="connsiteY23" fmla="*/ 550719 h 893619"/>
                <a:gd name="connsiteX24" fmla="*/ 41976 w 1094922"/>
                <a:gd name="connsiteY24" fmla="*/ 602673 h 893619"/>
                <a:gd name="connsiteX25" fmla="*/ 17731 w 1094922"/>
                <a:gd name="connsiteY25" fmla="*/ 640773 h 893619"/>
                <a:gd name="connsiteX26" fmla="*/ 3876 w 1094922"/>
                <a:gd name="connsiteY26" fmla="*/ 668482 h 893619"/>
                <a:gd name="connsiteX27" fmla="*/ 14267 w 1094922"/>
                <a:gd name="connsiteY27" fmla="*/ 782782 h 893619"/>
                <a:gd name="connsiteX28" fmla="*/ 38513 w 1094922"/>
                <a:gd name="connsiteY28" fmla="*/ 827810 h 893619"/>
                <a:gd name="connsiteX29" fmla="*/ 100858 w 1094922"/>
                <a:gd name="connsiteY29" fmla="*/ 869373 h 893619"/>
                <a:gd name="connsiteX30" fmla="*/ 121640 w 1094922"/>
                <a:gd name="connsiteY30" fmla="*/ 879764 h 893619"/>
                <a:gd name="connsiteX31" fmla="*/ 173595 w 1094922"/>
                <a:gd name="connsiteY31" fmla="*/ 886691 h 893619"/>
                <a:gd name="connsiteX32" fmla="*/ 270576 w 1094922"/>
                <a:gd name="connsiteY32" fmla="*/ 893619 h 893619"/>
                <a:gd name="connsiteX33" fmla="*/ 364095 w 1094922"/>
                <a:gd name="connsiteY33" fmla="*/ 886691 h 893619"/>
                <a:gd name="connsiteX34" fmla="*/ 395267 w 1094922"/>
                <a:gd name="connsiteY34" fmla="*/ 858982 h 893619"/>
                <a:gd name="connsiteX35" fmla="*/ 440295 w 1094922"/>
                <a:gd name="connsiteY35" fmla="*/ 765464 h 893619"/>
                <a:gd name="connsiteX36" fmla="*/ 457613 w 1094922"/>
                <a:gd name="connsiteY36" fmla="*/ 741219 h 893619"/>
                <a:gd name="connsiteX37" fmla="*/ 478395 w 1094922"/>
                <a:gd name="connsiteY37" fmla="*/ 716973 h 893619"/>
                <a:gd name="connsiteX38" fmla="*/ 672358 w 1094922"/>
                <a:gd name="connsiteY38" fmla="*/ 616528 h 893619"/>
                <a:gd name="connsiteX39" fmla="*/ 755485 w 1094922"/>
                <a:gd name="connsiteY39" fmla="*/ 606137 h 893619"/>
                <a:gd name="connsiteX40" fmla="*/ 817831 w 1094922"/>
                <a:gd name="connsiteY40" fmla="*/ 592282 h 893619"/>
                <a:gd name="connsiteX41" fmla="*/ 1067213 w 1094922"/>
                <a:gd name="connsiteY41" fmla="*/ 526473 h 893619"/>
                <a:gd name="connsiteX42" fmla="*/ 1084531 w 1094922"/>
                <a:gd name="connsiteY42" fmla="*/ 516082 h 893619"/>
                <a:gd name="connsiteX43" fmla="*/ 1094922 w 1094922"/>
                <a:gd name="connsiteY43" fmla="*/ 439882 h 893619"/>
                <a:gd name="connsiteX44" fmla="*/ 1087995 w 1094922"/>
                <a:gd name="connsiteY44" fmla="*/ 308264 h 893619"/>
                <a:gd name="connsiteX45" fmla="*/ 1074140 w 1094922"/>
                <a:gd name="connsiteY45" fmla="*/ 284019 h 893619"/>
                <a:gd name="connsiteX46" fmla="*/ 1067213 w 1094922"/>
                <a:gd name="connsiteY46" fmla="*/ 263237 h 893619"/>
                <a:gd name="connsiteX47" fmla="*/ 1029113 w 1094922"/>
                <a:gd name="connsiteY47" fmla="*/ 214746 h 893619"/>
                <a:gd name="connsiteX48" fmla="*/ 994476 w 1094922"/>
                <a:gd name="connsiteY48" fmla="*/ 169719 h 893619"/>
                <a:gd name="connsiteX49" fmla="*/ 914813 w 1094922"/>
                <a:gd name="connsiteY49" fmla="*/ 121228 h 893619"/>
                <a:gd name="connsiteX50" fmla="*/ 883640 w 1094922"/>
                <a:gd name="connsiteY50" fmla="*/ 110837 h 893619"/>
                <a:gd name="connsiteX51" fmla="*/ 855931 w 1094922"/>
                <a:gd name="connsiteY51" fmla="*/ 100446 h 893619"/>
                <a:gd name="connsiteX52" fmla="*/ 783195 w 1094922"/>
                <a:gd name="connsiteY52" fmla="*/ 69273 h 893619"/>
                <a:gd name="connsiteX53" fmla="*/ 731240 w 1094922"/>
                <a:gd name="connsiteY53" fmla="*/ 51955 h 893619"/>
                <a:gd name="connsiteX54" fmla="*/ 679285 w 1094922"/>
                <a:gd name="connsiteY54" fmla="*/ 24246 h 893619"/>
                <a:gd name="connsiteX55" fmla="*/ 658504 w 1094922"/>
                <a:gd name="connsiteY55" fmla="*/ 17319 h 893619"/>
                <a:gd name="connsiteX56" fmla="*/ 644649 w 1094922"/>
                <a:gd name="connsiteY56" fmla="*/ 10391 h 893619"/>
                <a:gd name="connsiteX57" fmla="*/ 589231 w 1094922"/>
                <a:gd name="connsiteY57" fmla="*/ 0 h 893619"/>
                <a:gd name="connsiteX58" fmla="*/ 523422 w 1094922"/>
                <a:gd name="connsiteY58" fmla="*/ 3464 h 893619"/>
                <a:gd name="connsiteX59" fmla="*/ 526885 w 1094922"/>
                <a:gd name="connsiteY59" fmla="*/ 13855 h 893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1094922" h="893619">
                  <a:moveTo>
                    <a:pt x="526885" y="13855"/>
                  </a:moveTo>
                  <a:lnTo>
                    <a:pt x="526885" y="13855"/>
                  </a:lnTo>
                  <a:cubicBezTo>
                    <a:pt x="522267" y="27710"/>
                    <a:pt x="516414" y="41212"/>
                    <a:pt x="513031" y="55419"/>
                  </a:cubicBezTo>
                  <a:cubicBezTo>
                    <a:pt x="506285" y="83753"/>
                    <a:pt x="510453" y="114219"/>
                    <a:pt x="516495" y="142010"/>
                  </a:cubicBezTo>
                  <a:cubicBezTo>
                    <a:pt x="518363" y="150602"/>
                    <a:pt x="523422" y="158173"/>
                    <a:pt x="526885" y="166255"/>
                  </a:cubicBezTo>
                  <a:cubicBezTo>
                    <a:pt x="528040" y="176646"/>
                    <a:pt x="528630" y="187115"/>
                    <a:pt x="530349" y="197428"/>
                  </a:cubicBezTo>
                  <a:cubicBezTo>
                    <a:pt x="531623" y="205071"/>
                    <a:pt x="537586" y="215365"/>
                    <a:pt x="540740" y="221673"/>
                  </a:cubicBezTo>
                  <a:cubicBezTo>
                    <a:pt x="538431" y="249382"/>
                    <a:pt x="542349" y="278338"/>
                    <a:pt x="533813" y="304800"/>
                  </a:cubicBezTo>
                  <a:cubicBezTo>
                    <a:pt x="530045" y="316480"/>
                    <a:pt x="516408" y="322379"/>
                    <a:pt x="506104" y="329046"/>
                  </a:cubicBezTo>
                  <a:cubicBezTo>
                    <a:pt x="495081" y="336179"/>
                    <a:pt x="468494" y="345525"/>
                    <a:pt x="454149" y="349828"/>
                  </a:cubicBezTo>
                  <a:cubicBezTo>
                    <a:pt x="449590" y="351196"/>
                    <a:pt x="444854" y="351923"/>
                    <a:pt x="440295" y="353291"/>
                  </a:cubicBezTo>
                  <a:cubicBezTo>
                    <a:pt x="433301" y="355389"/>
                    <a:pt x="426673" y="358787"/>
                    <a:pt x="419513" y="360219"/>
                  </a:cubicBezTo>
                  <a:cubicBezTo>
                    <a:pt x="406708" y="362780"/>
                    <a:pt x="350775" y="366572"/>
                    <a:pt x="343313" y="367146"/>
                  </a:cubicBezTo>
                  <a:cubicBezTo>
                    <a:pt x="252283" y="397488"/>
                    <a:pt x="333856" y="369393"/>
                    <a:pt x="284431" y="387928"/>
                  </a:cubicBezTo>
                  <a:cubicBezTo>
                    <a:pt x="273869" y="391889"/>
                    <a:pt x="270619" y="391363"/>
                    <a:pt x="260185" y="398319"/>
                  </a:cubicBezTo>
                  <a:cubicBezTo>
                    <a:pt x="254034" y="402420"/>
                    <a:pt x="248923" y="407934"/>
                    <a:pt x="242867" y="412173"/>
                  </a:cubicBezTo>
                  <a:cubicBezTo>
                    <a:pt x="237352" y="416034"/>
                    <a:pt x="231434" y="419295"/>
                    <a:pt x="225549" y="422564"/>
                  </a:cubicBezTo>
                  <a:cubicBezTo>
                    <a:pt x="221036" y="425071"/>
                    <a:pt x="215825" y="426393"/>
                    <a:pt x="211695" y="429491"/>
                  </a:cubicBezTo>
                  <a:cubicBezTo>
                    <a:pt x="185913" y="448828"/>
                    <a:pt x="210974" y="440240"/>
                    <a:pt x="177058" y="457200"/>
                  </a:cubicBezTo>
                  <a:cubicBezTo>
                    <a:pt x="172440" y="459509"/>
                    <a:pt x="167500" y="461264"/>
                    <a:pt x="163204" y="464128"/>
                  </a:cubicBezTo>
                  <a:cubicBezTo>
                    <a:pt x="160487" y="465939"/>
                    <a:pt x="158804" y="468987"/>
                    <a:pt x="156276" y="471055"/>
                  </a:cubicBezTo>
                  <a:cubicBezTo>
                    <a:pt x="146088" y="479391"/>
                    <a:pt x="136057" y="487998"/>
                    <a:pt x="125104" y="495300"/>
                  </a:cubicBezTo>
                  <a:cubicBezTo>
                    <a:pt x="86302" y="521169"/>
                    <a:pt x="120082" y="496686"/>
                    <a:pt x="90467" y="523010"/>
                  </a:cubicBezTo>
                  <a:cubicBezTo>
                    <a:pt x="64276" y="546291"/>
                    <a:pt x="80993" y="526405"/>
                    <a:pt x="62758" y="550719"/>
                  </a:cubicBezTo>
                  <a:cubicBezTo>
                    <a:pt x="56580" y="569257"/>
                    <a:pt x="52353" y="582785"/>
                    <a:pt x="41976" y="602673"/>
                  </a:cubicBezTo>
                  <a:cubicBezTo>
                    <a:pt x="35013" y="616019"/>
                    <a:pt x="25273" y="627745"/>
                    <a:pt x="17731" y="640773"/>
                  </a:cubicBezTo>
                  <a:cubicBezTo>
                    <a:pt x="12557" y="649710"/>
                    <a:pt x="8494" y="659246"/>
                    <a:pt x="3876" y="668482"/>
                  </a:cubicBezTo>
                  <a:cubicBezTo>
                    <a:pt x="-996" y="717208"/>
                    <a:pt x="-4532" y="721259"/>
                    <a:pt x="14267" y="782782"/>
                  </a:cubicBezTo>
                  <a:cubicBezTo>
                    <a:pt x="19248" y="799085"/>
                    <a:pt x="28486" y="814023"/>
                    <a:pt x="38513" y="827810"/>
                  </a:cubicBezTo>
                  <a:cubicBezTo>
                    <a:pt x="66600" y="866430"/>
                    <a:pt x="63817" y="854557"/>
                    <a:pt x="100858" y="869373"/>
                  </a:cubicBezTo>
                  <a:cubicBezTo>
                    <a:pt x="108049" y="872249"/>
                    <a:pt x="114292" y="877315"/>
                    <a:pt x="121640" y="879764"/>
                  </a:cubicBezTo>
                  <a:cubicBezTo>
                    <a:pt x="129143" y="882265"/>
                    <a:pt x="170563" y="886445"/>
                    <a:pt x="173595" y="886691"/>
                  </a:cubicBezTo>
                  <a:lnTo>
                    <a:pt x="270576" y="893619"/>
                  </a:lnTo>
                  <a:cubicBezTo>
                    <a:pt x="301749" y="891310"/>
                    <a:pt x="333372" y="892452"/>
                    <a:pt x="364095" y="886691"/>
                  </a:cubicBezTo>
                  <a:cubicBezTo>
                    <a:pt x="367728" y="886010"/>
                    <a:pt x="392782" y="862822"/>
                    <a:pt x="395267" y="858982"/>
                  </a:cubicBezTo>
                  <a:cubicBezTo>
                    <a:pt x="431023" y="803722"/>
                    <a:pt x="409525" y="824207"/>
                    <a:pt x="440295" y="765464"/>
                  </a:cubicBezTo>
                  <a:cubicBezTo>
                    <a:pt x="444903" y="756666"/>
                    <a:pt x="451477" y="749028"/>
                    <a:pt x="457613" y="741219"/>
                  </a:cubicBezTo>
                  <a:cubicBezTo>
                    <a:pt x="464189" y="732849"/>
                    <a:pt x="469910" y="723401"/>
                    <a:pt x="478395" y="716973"/>
                  </a:cubicBezTo>
                  <a:cubicBezTo>
                    <a:pt x="531732" y="676566"/>
                    <a:pt x="603767" y="627961"/>
                    <a:pt x="672358" y="616528"/>
                  </a:cubicBezTo>
                  <a:cubicBezTo>
                    <a:pt x="727635" y="607314"/>
                    <a:pt x="699925" y="610766"/>
                    <a:pt x="755485" y="606137"/>
                  </a:cubicBezTo>
                  <a:cubicBezTo>
                    <a:pt x="776267" y="601519"/>
                    <a:pt x="797205" y="597553"/>
                    <a:pt x="817831" y="592282"/>
                  </a:cubicBezTo>
                  <a:lnTo>
                    <a:pt x="1067213" y="526473"/>
                  </a:lnTo>
                  <a:cubicBezTo>
                    <a:pt x="1072986" y="523009"/>
                    <a:pt x="1080670" y="521597"/>
                    <a:pt x="1084531" y="516082"/>
                  </a:cubicBezTo>
                  <a:cubicBezTo>
                    <a:pt x="1094441" y="501925"/>
                    <a:pt x="1094586" y="444928"/>
                    <a:pt x="1094922" y="439882"/>
                  </a:cubicBezTo>
                  <a:cubicBezTo>
                    <a:pt x="1092613" y="396009"/>
                    <a:pt x="1093801" y="351812"/>
                    <a:pt x="1087995" y="308264"/>
                  </a:cubicBezTo>
                  <a:cubicBezTo>
                    <a:pt x="1086765" y="299037"/>
                    <a:pt x="1078041" y="292470"/>
                    <a:pt x="1074140" y="284019"/>
                  </a:cubicBezTo>
                  <a:cubicBezTo>
                    <a:pt x="1071080" y="277389"/>
                    <a:pt x="1070479" y="269768"/>
                    <a:pt x="1067213" y="263237"/>
                  </a:cubicBezTo>
                  <a:cubicBezTo>
                    <a:pt x="1057446" y="243702"/>
                    <a:pt x="1042780" y="231830"/>
                    <a:pt x="1029113" y="214746"/>
                  </a:cubicBezTo>
                  <a:cubicBezTo>
                    <a:pt x="1021374" y="205072"/>
                    <a:pt x="1004698" y="178237"/>
                    <a:pt x="994476" y="169719"/>
                  </a:cubicBezTo>
                  <a:cubicBezTo>
                    <a:pt x="971668" y="150712"/>
                    <a:pt x="942562" y="132912"/>
                    <a:pt x="914813" y="121228"/>
                  </a:cubicBezTo>
                  <a:cubicBezTo>
                    <a:pt x="904718" y="116978"/>
                    <a:pt x="893969" y="114482"/>
                    <a:pt x="883640" y="110837"/>
                  </a:cubicBezTo>
                  <a:cubicBezTo>
                    <a:pt x="874338" y="107554"/>
                    <a:pt x="865046" y="104218"/>
                    <a:pt x="855931" y="100446"/>
                  </a:cubicBezTo>
                  <a:cubicBezTo>
                    <a:pt x="831557" y="90360"/>
                    <a:pt x="807398" y="79761"/>
                    <a:pt x="783195" y="69273"/>
                  </a:cubicBezTo>
                  <a:cubicBezTo>
                    <a:pt x="744041" y="52306"/>
                    <a:pt x="764204" y="57450"/>
                    <a:pt x="731240" y="51955"/>
                  </a:cubicBezTo>
                  <a:cubicBezTo>
                    <a:pt x="714260" y="42252"/>
                    <a:pt x="697313" y="31972"/>
                    <a:pt x="679285" y="24246"/>
                  </a:cubicBezTo>
                  <a:cubicBezTo>
                    <a:pt x="672574" y="21370"/>
                    <a:pt x="665283" y="20031"/>
                    <a:pt x="658504" y="17319"/>
                  </a:cubicBezTo>
                  <a:cubicBezTo>
                    <a:pt x="653710" y="15401"/>
                    <a:pt x="649614" y="11810"/>
                    <a:pt x="644649" y="10391"/>
                  </a:cubicBezTo>
                  <a:cubicBezTo>
                    <a:pt x="633030" y="7071"/>
                    <a:pt x="603790" y="2427"/>
                    <a:pt x="589231" y="0"/>
                  </a:cubicBezTo>
                  <a:cubicBezTo>
                    <a:pt x="567295" y="1155"/>
                    <a:pt x="545298" y="1475"/>
                    <a:pt x="523422" y="3464"/>
                  </a:cubicBezTo>
                  <a:cubicBezTo>
                    <a:pt x="481306" y="7293"/>
                    <a:pt x="526308" y="12123"/>
                    <a:pt x="526885" y="13855"/>
                  </a:cubicBezTo>
                  <a:close/>
                </a:path>
              </a:pathLst>
            </a:custGeom>
            <a:solidFill>
              <a:srgbClr val="FF0000">
                <a:alpha val="61000"/>
              </a:srgbClr>
            </a:solidFill>
            <a:ln>
              <a:solidFill>
                <a:srgbClr val="FF0000">
                  <a:alpha val="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277" name="Groupe 1276">
            <a:extLst>
              <a:ext uri="{FF2B5EF4-FFF2-40B4-BE49-F238E27FC236}">
                <a16:creationId xmlns:a16="http://schemas.microsoft.com/office/drawing/2014/main" id="{C048A782-6B11-63B1-E7CA-309567E17E76}"/>
              </a:ext>
            </a:extLst>
          </p:cNvPr>
          <p:cNvGrpSpPr/>
          <p:nvPr/>
        </p:nvGrpSpPr>
        <p:grpSpPr>
          <a:xfrm>
            <a:off x="738011" y="2586243"/>
            <a:ext cx="2108945" cy="1968864"/>
            <a:chOff x="722975" y="2881720"/>
            <a:chExt cx="2108945" cy="1968864"/>
          </a:xfrm>
        </p:grpSpPr>
        <p:grpSp>
          <p:nvGrpSpPr>
            <p:cNvPr id="1241" name="Groupe 1240">
              <a:extLst>
                <a:ext uri="{FF2B5EF4-FFF2-40B4-BE49-F238E27FC236}">
                  <a16:creationId xmlns:a16="http://schemas.microsoft.com/office/drawing/2014/main" id="{1E28B500-C436-F211-D81F-1AE6C7A4A3C0}"/>
                </a:ext>
              </a:extLst>
            </p:cNvPr>
            <p:cNvGrpSpPr/>
            <p:nvPr/>
          </p:nvGrpSpPr>
          <p:grpSpPr>
            <a:xfrm rot="16200000">
              <a:off x="849464" y="3156688"/>
              <a:ext cx="784779" cy="901179"/>
              <a:chOff x="3530188" y="3503947"/>
              <a:chExt cx="784779" cy="901179"/>
            </a:xfrm>
          </p:grpSpPr>
          <p:sp>
            <p:nvSpPr>
              <p:cNvPr id="1203" name="Ovale 1074">
                <a:extLst>
                  <a:ext uri="{FF2B5EF4-FFF2-40B4-BE49-F238E27FC236}">
                    <a16:creationId xmlns:a16="http://schemas.microsoft.com/office/drawing/2014/main" id="{96405248-6D84-C822-5299-EB424A79E748}"/>
                  </a:ext>
                </a:extLst>
              </p:cNvPr>
              <p:cNvSpPr/>
              <p:nvPr/>
            </p:nvSpPr>
            <p:spPr>
              <a:xfrm rot="16200000">
                <a:off x="3737357" y="4250704"/>
                <a:ext cx="138602" cy="119833"/>
              </a:xfrm>
              <a:prstGeom prst="ellipse">
                <a:avLst/>
              </a:prstGeom>
              <a:solidFill>
                <a:schemeClr val="accent6">
                  <a:lumMod val="75000"/>
                  <a:alpha val="30000"/>
                </a:scheme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4" name="Ovale 1075">
                <a:extLst>
                  <a:ext uri="{FF2B5EF4-FFF2-40B4-BE49-F238E27FC236}">
                    <a16:creationId xmlns:a16="http://schemas.microsoft.com/office/drawing/2014/main" id="{06D8491B-244E-D1DA-D7DA-2258D3BB35E8}"/>
                  </a:ext>
                </a:extLst>
              </p:cNvPr>
              <p:cNvSpPr/>
              <p:nvPr/>
            </p:nvSpPr>
            <p:spPr>
              <a:xfrm rot="16200000">
                <a:off x="4088053" y="4275908"/>
                <a:ext cx="138602" cy="119833"/>
              </a:xfrm>
              <a:prstGeom prst="ellipse">
                <a:avLst/>
              </a:prstGeom>
              <a:solidFill>
                <a:schemeClr val="accent6">
                  <a:lumMod val="75000"/>
                  <a:alpha val="30000"/>
                </a:scheme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205" name="Connettore diritto 1076">
                <a:extLst>
                  <a:ext uri="{FF2B5EF4-FFF2-40B4-BE49-F238E27FC236}">
                    <a16:creationId xmlns:a16="http://schemas.microsoft.com/office/drawing/2014/main" id="{C413D7F9-70A5-8EBE-2273-5CC6CF6917CC}"/>
                  </a:ext>
                </a:extLst>
              </p:cNvPr>
              <p:cNvCxnSpPr>
                <a:cxnSpLocks/>
                <a:stCxn id="1203" idx="4"/>
                <a:endCxn id="1204" idx="0"/>
              </p:cNvCxnSpPr>
              <p:nvPr/>
            </p:nvCxnSpPr>
            <p:spPr>
              <a:xfrm>
                <a:off x="3866575" y="4310621"/>
                <a:ext cx="230863" cy="25204"/>
              </a:xfrm>
              <a:prstGeom prst="line">
                <a:avLst/>
              </a:prstGeom>
              <a:solidFill>
                <a:srgbClr val="0070C0"/>
              </a:solidFill>
              <a:ln w="28575"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06" name="Ovale 1077">
                <a:extLst>
                  <a:ext uri="{FF2B5EF4-FFF2-40B4-BE49-F238E27FC236}">
                    <a16:creationId xmlns:a16="http://schemas.microsoft.com/office/drawing/2014/main" id="{BB96497F-F42C-C746-EA8B-C140A733085D}"/>
                  </a:ext>
                </a:extLst>
              </p:cNvPr>
              <p:cNvSpPr/>
              <p:nvPr/>
            </p:nvSpPr>
            <p:spPr>
              <a:xfrm rot="16200000">
                <a:off x="3534611" y="4112102"/>
                <a:ext cx="138602" cy="119833"/>
              </a:xfrm>
              <a:prstGeom prst="ellipse">
                <a:avLst/>
              </a:prstGeom>
              <a:solidFill>
                <a:srgbClr val="FF0000">
                  <a:alpha val="30000"/>
                </a:srgb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207" name="Connettore diritto 1078">
                <a:extLst>
                  <a:ext uri="{FF2B5EF4-FFF2-40B4-BE49-F238E27FC236}">
                    <a16:creationId xmlns:a16="http://schemas.microsoft.com/office/drawing/2014/main" id="{694B7BAB-51B8-6217-AD67-070A9A939782}"/>
                  </a:ext>
                </a:extLst>
              </p:cNvPr>
              <p:cNvCxnSpPr>
                <a:cxnSpLocks/>
                <a:stCxn id="1206" idx="3"/>
                <a:endCxn id="1203" idx="7"/>
              </p:cNvCxnSpPr>
              <p:nvPr/>
            </p:nvCxnSpPr>
            <p:spPr>
              <a:xfrm>
                <a:off x="3646280" y="4221022"/>
                <a:ext cx="118011" cy="40596"/>
              </a:xfrm>
              <a:prstGeom prst="line">
                <a:avLst/>
              </a:prstGeom>
              <a:solidFill>
                <a:srgbClr val="0070C0"/>
              </a:solidFill>
              <a:ln w="28575"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08" name="Ovale 1095">
                <a:extLst>
                  <a:ext uri="{FF2B5EF4-FFF2-40B4-BE49-F238E27FC236}">
                    <a16:creationId xmlns:a16="http://schemas.microsoft.com/office/drawing/2014/main" id="{8D731E93-E0EB-5873-08B5-480E4F5C8C25}"/>
                  </a:ext>
                </a:extLst>
              </p:cNvPr>
              <p:cNvSpPr/>
              <p:nvPr/>
            </p:nvSpPr>
            <p:spPr>
              <a:xfrm rot="16200000">
                <a:off x="3520804" y="3886394"/>
                <a:ext cx="138602" cy="119833"/>
              </a:xfrm>
              <a:prstGeom prst="ellipse">
                <a:avLst/>
              </a:prstGeom>
              <a:solidFill>
                <a:srgbClr val="FF0000">
                  <a:alpha val="30000"/>
                </a:srgb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209" name="Connettore diritto 1096">
                <a:extLst>
                  <a:ext uri="{FF2B5EF4-FFF2-40B4-BE49-F238E27FC236}">
                    <a16:creationId xmlns:a16="http://schemas.microsoft.com/office/drawing/2014/main" id="{FF8F13F7-E856-35C6-8CED-61C94214B9D7}"/>
                  </a:ext>
                </a:extLst>
              </p:cNvPr>
              <p:cNvCxnSpPr>
                <a:cxnSpLocks/>
                <a:stCxn id="1208" idx="2"/>
                <a:endCxn id="1206" idx="6"/>
              </p:cNvCxnSpPr>
              <p:nvPr/>
            </p:nvCxnSpPr>
            <p:spPr>
              <a:xfrm>
                <a:off x="3590106" y="4015612"/>
                <a:ext cx="13807" cy="87106"/>
              </a:xfrm>
              <a:prstGeom prst="line">
                <a:avLst/>
              </a:prstGeom>
              <a:solidFill>
                <a:srgbClr val="0070C0"/>
              </a:solidFill>
              <a:ln w="28575"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0" name="Connettore diritto 1096">
                <a:extLst>
                  <a:ext uri="{FF2B5EF4-FFF2-40B4-BE49-F238E27FC236}">
                    <a16:creationId xmlns:a16="http://schemas.microsoft.com/office/drawing/2014/main" id="{A61A2E8D-6D87-E9EA-CED8-1F0E13E8E474}"/>
                  </a:ext>
                </a:extLst>
              </p:cNvPr>
              <p:cNvCxnSpPr>
                <a:cxnSpLocks/>
                <a:stCxn id="1212" idx="2"/>
                <a:endCxn id="1208" idx="6"/>
              </p:cNvCxnSpPr>
              <p:nvPr/>
            </p:nvCxnSpPr>
            <p:spPr>
              <a:xfrm flipH="1">
                <a:off x="3590106" y="3823196"/>
                <a:ext cx="141114" cy="53814"/>
              </a:xfrm>
              <a:prstGeom prst="line">
                <a:avLst/>
              </a:prstGeom>
              <a:solidFill>
                <a:srgbClr val="0070C0"/>
              </a:solidFill>
              <a:ln w="28575"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11" name="Ovale 1074">
                <a:extLst>
                  <a:ext uri="{FF2B5EF4-FFF2-40B4-BE49-F238E27FC236}">
                    <a16:creationId xmlns:a16="http://schemas.microsoft.com/office/drawing/2014/main" id="{FCEAE7A6-66D7-73C3-D4DC-81FDE6034E4E}"/>
                  </a:ext>
                </a:extLst>
              </p:cNvPr>
              <p:cNvSpPr/>
              <p:nvPr/>
            </p:nvSpPr>
            <p:spPr>
              <a:xfrm rot="16200000">
                <a:off x="3909617" y="3604485"/>
                <a:ext cx="138602" cy="119833"/>
              </a:xfrm>
              <a:prstGeom prst="ellipse">
                <a:avLst/>
              </a:prstGeom>
              <a:solidFill>
                <a:schemeClr val="accent6">
                  <a:lumMod val="75000"/>
                  <a:alpha val="30000"/>
                </a:scheme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2" name="Ovale 1075">
                <a:extLst>
                  <a:ext uri="{FF2B5EF4-FFF2-40B4-BE49-F238E27FC236}">
                    <a16:creationId xmlns:a16="http://schemas.microsoft.com/office/drawing/2014/main" id="{7718A0D3-DC32-B20A-1EAA-50D77E0BDA74}"/>
                  </a:ext>
                </a:extLst>
              </p:cNvPr>
              <p:cNvSpPr/>
              <p:nvPr/>
            </p:nvSpPr>
            <p:spPr>
              <a:xfrm rot="16200000">
                <a:off x="3661918" y="3693978"/>
                <a:ext cx="138602" cy="119833"/>
              </a:xfrm>
              <a:prstGeom prst="ellipse">
                <a:avLst/>
              </a:prstGeom>
              <a:solidFill>
                <a:schemeClr val="accent6">
                  <a:lumMod val="75000"/>
                  <a:alpha val="30000"/>
                </a:scheme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213" name="Connettore diritto 1076">
                <a:extLst>
                  <a:ext uri="{FF2B5EF4-FFF2-40B4-BE49-F238E27FC236}">
                    <a16:creationId xmlns:a16="http://schemas.microsoft.com/office/drawing/2014/main" id="{63046F51-8230-FDE4-0265-CF7C80E1B130}"/>
                  </a:ext>
                </a:extLst>
              </p:cNvPr>
              <p:cNvCxnSpPr>
                <a:cxnSpLocks/>
                <a:stCxn id="1211" idx="1"/>
                <a:endCxn id="1212" idx="4"/>
              </p:cNvCxnSpPr>
              <p:nvPr/>
            </p:nvCxnSpPr>
            <p:spPr>
              <a:xfrm flipH="1">
                <a:off x="3791136" y="3713405"/>
                <a:ext cx="145415" cy="40490"/>
              </a:xfrm>
              <a:prstGeom prst="line">
                <a:avLst/>
              </a:prstGeom>
              <a:solidFill>
                <a:srgbClr val="0070C0"/>
              </a:solidFill>
              <a:ln w="28575"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14" name="Ovale 1077">
                <a:extLst>
                  <a:ext uri="{FF2B5EF4-FFF2-40B4-BE49-F238E27FC236}">
                    <a16:creationId xmlns:a16="http://schemas.microsoft.com/office/drawing/2014/main" id="{57B56A18-E61E-3201-DEB3-A48A780F1AA5}"/>
                  </a:ext>
                </a:extLst>
              </p:cNvPr>
              <p:cNvSpPr/>
              <p:nvPr/>
            </p:nvSpPr>
            <p:spPr>
              <a:xfrm rot="16200000">
                <a:off x="4185750" y="3513331"/>
                <a:ext cx="138602" cy="119833"/>
              </a:xfrm>
              <a:prstGeom prst="ellipse">
                <a:avLst/>
              </a:prstGeom>
              <a:solidFill>
                <a:schemeClr val="accent6">
                  <a:lumMod val="75000"/>
                  <a:alpha val="30000"/>
                </a:scheme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215" name="Connettore diritto 1078">
                <a:extLst>
                  <a:ext uri="{FF2B5EF4-FFF2-40B4-BE49-F238E27FC236}">
                    <a16:creationId xmlns:a16="http://schemas.microsoft.com/office/drawing/2014/main" id="{0A4FC122-264E-91BC-D45D-37667F84821A}"/>
                  </a:ext>
                </a:extLst>
              </p:cNvPr>
              <p:cNvCxnSpPr>
                <a:cxnSpLocks/>
                <a:stCxn id="1214" idx="0"/>
                <a:endCxn id="1211" idx="4"/>
              </p:cNvCxnSpPr>
              <p:nvPr/>
            </p:nvCxnSpPr>
            <p:spPr>
              <a:xfrm flipH="1">
                <a:off x="4038835" y="3573248"/>
                <a:ext cx="156300" cy="91154"/>
              </a:xfrm>
              <a:prstGeom prst="line">
                <a:avLst/>
              </a:prstGeom>
              <a:solidFill>
                <a:srgbClr val="0070C0"/>
              </a:solidFill>
              <a:ln w="28575"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01" name="Groupe 1200">
              <a:extLst>
                <a:ext uri="{FF2B5EF4-FFF2-40B4-BE49-F238E27FC236}">
                  <a16:creationId xmlns:a16="http://schemas.microsoft.com/office/drawing/2014/main" id="{A482BF37-AE07-4895-D1AF-3802F750B40F}"/>
                </a:ext>
              </a:extLst>
            </p:cNvPr>
            <p:cNvGrpSpPr/>
            <p:nvPr/>
          </p:nvGrpSpPr>
          <p:grpSpPr>
            <a:xfrm rot="16200000">
              <a:off x="1255449" y="3490626"/>
              <a:ext cx="1615705" cy="419754"/>
              <a:chOff x="3658261" y="3158713"/>
              <a:chExt cx="1615705" cy="419754"/>
            </a:xfrm>
          </p:grpSpPr>
          <p:sp>
            <p:nvSpPr>
              <p:cNvPr id="1177" name="Ovale 1074">
                <a:extLst>
                  <a:ext uri="{FF2B5EF4-FFF2-40B4-BE49-F238E27FC236}">
                    <a16:creationId xmlns:a16="http://schemas.microsoft.com/office/drawing/2014/main" id="{504D8700-47D3-A09C-82FF-EEB948F61B63}"/>
                  </a:ext>
                </a:extLst>
              </p:cNvPr>
              <p:cNvSpPr/>
              <p:nvPr/>
            </p:nvSpPr>
            <p:spPr>
              <a:xfrm>
                <a:off x="3906742" y="3324399"/>
                <a:ext cx="138602" cy="119833"/>
              </a:xfrm>
              <a:prstGeom prst="ellipse">
                <a:avLst/>
              </a:prstGeom>
              <a:solidFill>
                <a:schemeClr val="accent6">
                  <a:lumMod val="75000"/>
                  <a:alpha val="30000"/>
                </a:scheme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8" name="Ovale 1075">
                <a:extLst>
                  <a:ext uri="{FF2B5EF4-FFF2-40B4-BE49-F238E27FC236}">
                    <a16:creationId xmlns:a16="http://schemas.microsoft.com/office/drawing/2014/main" id="{5886279E-3677-2E6F-4A9C-52123F427B52}"/>
                  </a:ext>
                </a:extLst>
              </p:cNvPr>
              <p:cNvSpPr/>
              <p:nvPr/>
            </p:nvSpPr>
            <p:spPr>
              <a:xfrm>
                <a:off x="3658261" y="3458634"/>
                <a:ext cx="138602" cy="119833"/>
              </a:xfrm>
              <a:prstGeom prst="ellipse">
                <a:avLst/>
              </a:prstGeom>
              <a:solidFill>
                <a:schemeClr val="accent6">
                  <a:lumMod val="75000"/>
                  <a:alpha val="30000"/>
                </a:scheme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79" name="Connettore diritto 1076">
                <a:extLst>
                  <a:ext uri="{FF2B5EF4-FFF2-40B4-BE49-F238E27FC236}">
                    <a16:creationId xmlns:a16="http://schemas.microsoft.com/office/drawing/2014/main" id="{874DEC2C-5B10-CC53-4F69-5B24D91B5FFE}"/>
                  </a:ext>
                </a:extLst>
              </p:cNvPr>
              <p:cNvCxnSpPr>
                <a:cxnSpLocks/>
                <a:stCxn id="1177" idx="2"/>
                <a:endCxn id="1178" idx="5"/>
              </p:cNvCxnSpPr>
              <p:nvPr/>
            </p:nvCxnSpPr>
            <p:spPr>
              <a:xfrm flipH="1">
                <a:off x="3776565" y="3384316"/>
                <a:ext cx="130177" cy="176602"/>
              </a:xfrm>
              <a:prstGeom prst="line">
                <a:avLst/>
              </a:prstGeom>
              <a:solidFill>
                <a:srgbClr val="0070C0"/>
              </a:solidFill>
              <a:ln w="28575"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80" name="Ovale 1077">
                <a:extLst>
                  <a:ext uri="{FF2B5EF4-FFF2-40B4-BE49-F238E27FC236}">
                    <a16:creationId xmlns:a16="http://schemas.microsoft.com/office/drawing/2014/main" id="{A4A604AB-DA86-ECA9-128F-B0C87F115C8F}"/>
                  </a:ext>
                </a:extLst>
              </p:cNvPr>
              <p:cNvSpPr/>
              <p:nvPr/>
            </p:nvSpPr>
            <p:spPr>
              <a:xfrm>
                <a:off x="4119551" y="3172520"/>
                <a:ext cx="138602" cy="119833"/>
              </a:xfrm>
              <a:prstGeom prst="ellipse">
                <a:avLst/>
              </a:prstGeom>
              <a:solidFill>
                <a:schemeClr val="accent6">
                  <a:lumMod val="75000"/>
                  <a:alpha val="30000"/>
                </a:scheme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81" name="Connettore diritto 1078">
                <a:extLst>
                  <a:ext uri="{FF2B5EF4-FFF2-40B4-BE49-F238E27FC236}">
                    <a16:creationId xmlns:a16="http://schemas.microsoft.com/office/drawing/2014/main" id="{3DE5F993-9865-203C-4965-6CA0FA280E9C}"/>
                  </a:ext>
                </a:extLst>
              </p:cNvPr>
              <p:cNvCxnSpPr>
                <a:cxnSpLocks/>
                <a:stCxn id="1180" idx="3"/>
                <a:endCxn id="1177" idx="7"/>
              </p:cNvCxnSpPr>
              <p:nvPr/>
            </p:nvCxnSpPr>
            <p:spPr>
              <a:xfrm flipH="1">
                <a:off x="4025046" y="3274804"/>
                <a:ext cx="114803" cy="67144"/>
              </a:xfrm>
              <a:prstGeom prst="line">
                <a:avLst/>
              </a:prstGeom>
              <a:solidFill>
                <a:srgbClr val="0070C0"/>
              </a:solidFill>
              <a:ln w="28575"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82" name="Ovale 1095">
                <a:extLst>
                  <a:ext uri="{FF2B5EF4-FFF2-40B4-BE49-F238E27FC236}">
                    <a16:creationId xmlns:a16="http://schemas.microsoft.com/office/drawing/2014/main" id="{712503B6-D51A-0C5F-69FC-C209988D3ED4}"/>
                  </a:ext>
                </a:extLst>
              </p:cNvPr>
              <p:cNvSpPr/>
              <p:nvPr/>
            </p:nvSpPr>
            <p:spPr>
              <a:xfrm>
                <a:off x="4345259" y="3158713"/>
                <a:ext cx="138602" cy="119833"/>
              </a:xfrm>
              <a:prstGeom prst="ellipse">
                <a:avLst/>
              </a:prstGeom>
              <a:solidFill>
                <a:schemeClr val="accent6">
                  <a:lumMod val="75000"/>
                  <a:alpha val="30000"/>
                </a:scheme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83" name="Connettore diritto 1096">
                <a:extLst>
                  <a:ext uri="{FF2B5EF4-FFF2-40B4-BE49-F238E27FC236}">
                    <a16:creationId xmlns:a16="http://schemas.microsoft.com/office/drawing/2014/main" id="{19A89B46-E79A-BF6B-E58B-24CA7886AD4B}"/>
                  </a:ext>
                </a:extLst>
              </p:cNvPr>
              <p:cNvCxnSpPr>
                <a:cxnSpLocks/>
                <a:stCxn id="1182" idx="3"/>
                <a:endCxn id="1180" idx="7"/>
              </p:cNvCxnSpPr>
              <p:nvPr/>
            </p:nvCxnSpPr>
            <p:spPr>
              <a:xfrm flipH="1" flipV="1">
                <a:off x="4237855" y="3190069"/>
                <a:ext cx="127702" cy="70928"/>
              </a:xfrm>
              <a:prstGeom prst="line">
                <a:avLst/>
              </a:prstGeom>
              <a:solidFill>
                <a:srgbClr val="0070C0"/>
              </a:solidFill>
              <a:ln w="28575"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4" name="Connettore diritto 1096">
                <a:extLst>
                  <a:ext uri="{FF2B5EF4-FFF2-40B4-BE49-F238E27FC236}">
                    <a16:creationId xmlns:a16="http://schemas.microsoft.com/office/drawing/2014/main" id="{7E9FE8A9-A83C-CF4F-A4A2-94D5343F2F24}"/>
                  </a:ext>
                </a:extLst>
              </p:cNvPr>
              <p:cNvCxnSpPr>
                <a:cxnSpLocks/>
                <a:stCxn id="1186" idx="2"/>
                <a:endCxn id="1182" idx="6"/>
              </p:cNvCxnSpPr>
              <p:nvPr/>
            </p:nvCxnSpPr>
            <p:spPr>
              <a:xfrm flipH="1" flipV="1">
                <a:off x="4483861" y="3218630"/>
                <a:ext cx="124821" cy="29830"/>
              </a:xfrm>
              <a:prstGeom prst="line">
                <a:avLst/>
              </a:prstGeom>
              <a:solidFill>
                <a:srgbClr val="0070C0"/>
              </a:solidFill>
              <a:ln w="28575"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85" name="Ovale 1074">
                <a:extLst>
                  <a:ext uri="{FF2B5EF4-FFF2-40B4-BE49-F238E27FC236}">
                    <a16:creationId xmlns:a16="http://schemas.microsoft.com/office/drawing/2014/main" id="{0B44235E-1884-B33B-F549-CB7ED7CF7666}"/>
                  </a:ext>
                </a:extLst>
              </p:cNvPr>
              <p:cNvSpPr/>
              <p:nvPr/>
            </p:nvSpPr>
            <p:spPr>
              <a:xfrm>
                <a:off x="4845814" y="3257255"/>
                <a:ext cx="138602" cy="119833"/>
              </a:xfrm>
              <a:prstGeom prst="ellipse">
                <a:avLst/>
              </a:prstGeom>
              <a:solidFill>
                <a:schemeClr val="accent6">
                  <a:lumMod val="75000"/>
                  <a:alpha val="30000"/>
                </a:scheme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6" name="Ovale 1075">
                <a:extLst>
                  <a:ext uri="{FF2B5EF4-FFF2-40B4-BE49-F238E27FC236}">
                    <a16:creationId xmlns:a16="http://schemas.microsoft.com/office/drawing/2014/main" id="{C35DF385-10ED-1411-021A-2E224F0AABA4}"/>
                  </a:ext>
                </a:extLst>
              </p:cNvPr>
              <p:cNvSpPr/>
              <p:nvPr/>
            </p:nvSpPr>
            <p:spPr>
              <a:xfrm>
                <a:off x="4608682" y="3188543"/>
                <a:ext cx="138602" cy="119833"/>
              </a:xfrm>
              <a:prstGeom prst="ellipse">
                <a:avLst/>
              </a:prstGeom>
              <a:solidFill>
                <a:schemeClr val="accent6">
                  <a:lumMod val="75000"/>
                  <a:alpha val="30000"/>
                </a:scheme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87" name="Connettore diritto 1076">
                <a:extLst>
                  <a:ext uri="{FF2B5EF4-FFF2-40B4-BE49-F238E27FC236}">
                    <a16:creationId xmlns:a16="http://schemas.microsoft.com/office/drawing/2014/main" id="{4EF58766-A92E-D91E-8196-A4F7361C7ECD}"/>
                  </a:ext>
                </a:extLst>
              </p:cNvPr>
              <p:cNvCxnSpPr>
                <a:cxnSpLocks/>
                <a:stCxn id="1185" idx="2"/>
                <a:endCxn id="1186" idx="5"/>
              </p:cNvCxnSpPr>
              <p:nvPr/>
            </p:nvCxnSpPr>
            <p:spPr>
              <a:xfrm flipH="1" flipV="1">
                <a:off x="4726986" y="3290827"/>
                <a:ext cx="118828" cy="26345"/>
              </a:xfrm>
              <a:prstGeom prst="line">
                <a:avLst/>
              </a:prstGeom>
              <a:solidFill>
                <a:srgbClr val="0070C0"/>
              </a:solidFill>
              <a:ln w="28575"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88" name="Ovale 1077">
                <a:extLst>
                  <a:ext uri="{FF2B5EF4-FFF2-40B4-BE49-F238E27FC236}">
                    <a16:creationId xmlns:a16="http://schemas.microsoft.com/office/drawing/2014/main" id="{E66F55AA-72D3-E509-61C2-1F3FDB5E0013}"/>
                  </a:ext>
                </a:extLst>
              </p:cNvPr>
              <p:cNvSpPr/>
              <p:nvPr/>
            </p:nvSpPr>
            <p:spPr>
              <a:xfrm>
                <a:off x="5135364" y="3338801"/>
                <a:ext cx="138602" cy="119833"/>
              </a:xfrm>
              <a:prstGeom prst="ellipse">
                <a:avLst/>
              </a:prstGeom>
              <a:solidFill>
                <a:schemeClr val="accent6">
                  <a:lumMod val="75000"/>
                  <a:alpha val="30000"/>
                </a:scheme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89" name="Connettore diritto 1078">
                <a:extLst>
                  <a:ext uri="{FF2B5EF4-FFF2-40B4-BE49-F238E27FC236}">
                    <a16:creationId xmlns:a16="http://schemas.microsoft.com/office/drawing/2014/main" id="{C63082AB-5374-F99B-45E4-378E5CC0A673}"/>
                  </a:ext>
                </a:extLst>
              </p:cNvPr>
              <p:cNvCxnSpPr>
                <a:cxnSpLocks/>
                <a:stCxn id="1188" idx="3"/>
                <a:endCxn id="1185" idx="6"/>
              </p:cNvCxnSpPr>
              <p:nvPr/>
            </p:nvCxnSpPr>
            <p:spPr>
              <a:xfrm flipH="1" flipV="1">
                <a:off x="4984416" y="3317172"/>
                <a:ext cx="171246" cy="123913"/>
              </a:xfrm>
              <a:prstGeom prst="line">
                <a:avLst/>
              </a:prstGeom>
              <a:solidFill>
                <a:srgbClr val="0070C0"/>
              </a:solidFill>
              <a:ln w="28575"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12" name="Gruppo 1103">
              <a:extLst>
                <a:ext uri="{FF2B5EF4-FFF2-40B4-BE49-F238E27FC236}">
                  <a16:creationId xmlns:a16="http://schemas.microsoft.com/office/drawing/2014/main" id="{67946824-5D8D-5509-4903-EBC55C065E30}"/>
                </a:ext>
              </a:extLst>
            </p:cNvPr>
            <p:cNvGrpSpPr/>
            <p:nvPr/>
          </p:nvGrpSpPr>
          <p:grpSpPr>
            <a:xfrm>
              <a:off x="1060058" y="3419902"/>
              <a:ext cx="1271834" cy="1028375"/>
              <a:chOff x="5122420" y="505038"/>
              <a:chExt cx="2641509" cy="2724712"/>
            </a:xfrm>
            <a:solidFill>
              <a:srgbClr val="0070C0"/>
            </a:solidFill>
          </p:grpSpPr>
          <p:sp>
            <p:nvSpPr>
              <p:cNvPr id="1148" name="Ovale 1035">
                <a:extLst>
                  <a:ext uri="{FF2B5EF4-FFF2-40B4-BE49-F238E27FC236}">
                    <a16:creationId xmlns:a16="http://schemas.microsoft.com/office/drawing/2014/main" id="{E9C01181-B0D9-EF85-7FDB-30B8AFF91DE3}"/>
                  </a:ext>
                </a:extLst>
              </p:cNvPr>
              <p:cNvSpPr/>
              <p:nvPr/>
            </p:nvSpPr>
            <p:spPr>
              <a:xfrm>
                <a:off x="5520266" y="1392590"/>
                <a:ext cx="287866" cy="31750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9" name="Ovale 1036">
                <a:extLst>
                  <a:ext uri="{FF2B5EF4-FFF2-40B4-BE49-F238E27FC236}">
                    <a16:creationId xmlns:a16="http://schemas.microsoft.com/office/drawing/2014/main" id="{B489E269-D269-668B-5032-C5BE3C419772}"/>
                  </a:ext>
                </a:extLst>
              </p:cNvPr>
              <p:cNvSpPr/>
              <p:nvPr/>
            </p:nvSpPr>
            <p:spPr>
              <a:xfrm>
                <a:off x="5520266" y="2014890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50" name="Connettore diritto 1038">
                <a:extLst>
                  <a:ext uri="{FF2B5EF4-FFF2-40B4-BE49-F238E27FC236}">
                    <a16:creationId xmlns:a16="http://schemas.microsoft.com/office/drawing/2014/main" id="{80715A52-1D1C-091B-8BA9-D43B17FD2171}"/>
                  </a:ext>
                </a:extLst>
              </p:cNvPr>
              <p:cNvCxnSpPr>
                <a:stCxn id="1148" idx="4"/>
                <a:endCxn id="1149" idx="0"/>
              </p:cNvCxnSpPr>
              <p:nvPr/>
            </p:nvCxnSpPr>
            <p:spPr>
              <a:xfrm>
                <a:off x="5664199" y="1710090"/>
                <a:ext cx="0" cy="304800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51" name="Ovale 1041">
                <a:extLst>
                  <a:ext uri="{FF2B5EF4-FFF2-40B4-BE49-F238E27FC236}">
                    <a16:creationId xmlns:a16="http://schemas.microsoft.com/office/drawing/2014/main" id="{5090361F-BA6C-4C20-F941-1AEA9A94914A}"/>
                  </a:ext>
                </a:extLst>
              </p:cNvPr>
              <p:cNvSpPr/>
              <p:nvPr/>
            </p:nvSpPr>
            <p:spPr>
              <a:xfrm>
                <a:off x="6354232" y="1392590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2" name="Ovale 1042">
                <a:extLst>
                  <a:ext uri="{FF2B5EF4-FFF2-40B4-BE49-F238E27FC236}">
                    <a16:creationId xmlns:a16="http://schemas.microsoft.com/office/drawing/2014/main" id="{4AFDAD31-9893-29D7-9F17-4EE972C70BCF}"/>
                  </a:ext>
                </a:extLst>
              </p:cNvPr>
              <p:cNvSpPr/>
              <p:nvPr/>
            </p:nvSpPr>
            <p:spPr>
              <a:xfrm>
                <a:off x="6354232" y="2014890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53" name="Connettore diritto 1043">
                <a:extLst>
                  <a:ext uri="{FF2B5EF4-FFF2-40B4-BE49-F238E27FC236}">
                    <a16:creationId xmlns:a16="http://schemas.microsoft.com/office/drawing/2014/main" id="{21408048-7CD4-8679-19C8-B8FD551CCF33}"/>
                  </a:ext>
                </a:extLst>
              </p:cNvPr>
              <p:cNvCxnSpPr>
                <a:stCxn id="1151" idx="4"/>
                <a:endCxn id="1152" idx="0"/>
              </p:cNvCxnSpPr>
              <p:nvPr/>
            </p:nvCxnSpPr>
            <p:spPr>
              <a:xfrm>
                <a:off x="6498165" y="1710090"/>
                <a:ext cx="0" cy="304800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54" name="Ovale 1044">
                <a:extLst>
                  <a:ext uri="{FF2B5EF4-FFF2-40B4-BE49-F238E27FC236}">
                    <a16:creationId xmlns:a16="http://schemas.microsoft.com/office/drawing/2014/main" id="{4AD29CFA-44DB-BBC1-C322-141B42079687}"/>
                  </a:ext>
                </a:extLst>
              </p:cNvPr>
              <p:cNvSpPr/>
              <p:nvPr/>
            </p:nvSpPr>
            <p:spPr>
              <a:xfrm>
                <a:off x="5952066" y="1075090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55" name="Connettore diritto 1045">
                <a:extLst>
                  <a:ext uri="{FF2B5EF4-FFF2-40B4-BE49-F238E27FC236}">
                    <a16:creationId xmlns:a16="http://schemas.microsoft.com/office/drawing/2014/main" id="{AFD00B07-C427-1C7E-0DD4-46F6E2D57C29}"/>
                  </a:ext>
                </a:extLst>
              </p:cNvPr>
              <p:cNvCxnSpPr>
                <a:cxnSpLocks/>
                <a:stCxn id="1154" idx="2"/>
                <a:endCxn id="1148" idx="7"/>
              </p:cNvCxnSpPr>
              <p:nvPr/>
            </p:nvCxnSpPr>
            <p:spPr>
              <a:xfrm flipH="1">
                <a:off x="5765975" y="1233840"/>
                <a:ext cx="186091" cy="205247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6" name="Connettore diritto 1048">
                <a:extLst>
                  <a:ext uri="{FF2B5EF4-FFF2-40B4-BE49-F238E27FC236}">
                    <a16:creationId xmlns:a16="http://schemas.microsoft.com/office/drawing/2014/main" id="{A3C6381E-34D8-5A21-F2E0-DE3493BF7645}"/>
                  </a:ext>
                </a:extLst>
              </p:cNvPr>
              <p:cNvCxnSpPr>
                <a:cxnSpLocks/>
                <a:stCxn id="1154" idx="6"/>
                <a:endCxn id="1151" idx="1"/>
              </p:cNvCxnSpPr>
              <p:nvPr/>
            </p:nvCxnSpPr>
            <p:spPr>
              <a:xfrm>
                <a:off x="6239932" y="1233840"/>
                <a:ext cx="156457" cy="205247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57" name="Ovale 1051">
                <a:extLst>
                  <a:ext uri="{FF2B5EF4-FFF2-40B4-BE49-F238E27FC236}">
                    <a16:creationId xmlns:a16="http://schemas.microsoft.com/office/drawing/2014/main" id="{49902390-468F-055B-162D-D8C8138D8429}"/>
                  </a:ext>
                </a:extLst>
              </p:cNvPr>
              <p:cNvSpPr/>
              <p:nvPr/>
            </p:nvSpPr>
            <p:spPr>
              <a:xfrm>
                <a:off x="5937249" y="2336447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58" name="Connettore diritto 1052">
                <a:extLst>
                  <a:ext uri="{FF2B5EF4-FFF2-40B4-BE49-F238E27FC236}">
                    <a16:creationId xmlns:a16="http://schemas.microsoft.com/office/drawing/2014/main" id="{46FF00C6-A14B-05CD-4292-6A065798D6CD}"/>
                  </a:ext>
                </a:extLst>
              </p:cNvPr>
              <p:cNvCxnSpPr>
                <a:cxnSpLocks/>
                <a:stCxn id="1157" idx="2"/>
                <a:endCxn id="1149" idx="5"/>
              </p:cNvCxnSpPr>
              <p:nvPr/>
            </p:nvCxnSpPr>
            <p:spPr>
              <a:xfrm flipH="1" flipV="1">
                <a:off x="5765975" y="2285893"/>
                <a:ext cx="171274" cy="209304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9" name="Connettore diritto 1053">
                <a:extLst>
                  <a:ext uri="{FF2B5EF4-FFF2-40B4-BE49-F238E27FC236}">
                    <a16:creationId xmlns:a16="http://schemas.microsoft.com/office/drawing/2014/main" id="{5D7B54C9-E974-481E-BF95-71433FE888DA}"/>
                  </a:ext>
                </a:extLst>
              </p:cNvPr>
              <p:cNvCxnSpPr>
                <a:cxnSpLocks/>
                <a:stCxn id="1157" idx="6"/>
                <a:endCxn id="1152" idx="3"/>
              </p:cNvCxnSpPr>
              <p:nvPr/>
            </p:nvCxnSpPr>
            <p:spPr>
              <a:xfrm flipV="1">
                <a:off x="6225115" y="2285893"/>
                <a:ext cx="171274" cy="209304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60" name="Ovale 1059">
                <a:extLst>
                  <a:ext uri="{FF2B5EF4-FFF2-40B4-BE49-F238E27FC236}">
                    <a16:creationId xmlns:a16="http://schemas.microsoft.com/office/drawing/2014/main" id="{32AC4251-ED10-0C68-9639-FD59FD6A5A6A}"/>
                  </a:ext>
                </a:extLst>
              </p:cNvPr>
              <p:cNvSpPr/>
              <p:nvPr/>
            </p:nvSpPr>
            <p:spPr>
              <a:xfrm>
                <a:off x="5937249" y="2912250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61" name="Connettore diritto 1060">
                <a:extLst>
                  <a:ext uri="{FF2B5EF4-FFF2-40B4-BE49-F238E27FC236}">
                    <a16:creationId xmlns:a16="http://schemas.microsoft.com/office/drawing/2014/main" id="{C97E2EF1-28E7-FC88-BD55-A3C329153ABE}"/>
                  </a:ext>
                </a:extLst>
              </p:cNvPr>
              <p:cNvCxnSpPr>
                <a:cxnSpLocks/>
                <a:stCxn id="1157" idx="4"/>
                <a:endCxn id="1160" idx="0"/>
              </p:cNvCxnSpPr>
              <p:nvPr/>
            </p:nvCxnSpPr>
            <p:spPr>
              <a:xfrm>
                <a:off x="6081182" y="2653947"/>
                <a:ext cx="0" cy="258303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62" name="Ovale 1064">
                <a:extLst>
                  <a:ext uri="{FF2B5EF4-FFF2-40B4-BE49-F238E27FC236}">
                    <a16:creationId xmlns:a16="http://schemas.microsoft.com/office/drawing/2014/main" id="{E1C7BE96-D06B-B664-929E-11D8FB09DBD6}"/>
                  </a:ext>
                </a:extLst>
              </p:cNvPr>
              <p:cNvSpPr/>
              <p:nvPr/>
            </p:nvSpPr>
            <p:spPr>
              <a:xfrm>
                <a:off x="5952066" y="505038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63" name="Connettore diritto 1065">
                <a:extLst>
                  <a:ext uri="{FF2B5EF4-FFF2-40B4-BE49-F238E27FC236}">
                    <a16:creationId xmlns:a16="http://schemas.microsoft.com/office/drawing/2014/main" id="{D1188D84-4135-28BB-82E3-682897B691C4}"/>
                  </a:ext>
                </a:extLst>
              </p:cNvPr>
              <p:cNvCxnSpPr>
                <a:cxnSpLocks/>
                <a:stCxn id="1162" idx="4"/>
                <a:endCxn id="1154" idx="0"/>
              </p:cNvCxnSpPr>
              <p:nvPr/>
            </p:nvCxnSpPr>
            <p:spPr>
              <a:xfrm>
                <a:off x="6095999" y="822538"/>
                <a:ext cx="0" cy="252552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64" name="Ovale 1067">
                <a:extLst>
                  <a:ext uri="{FF2B5EF4-FFF2-40B4-BE49-F238E27FC236}">
                    <a16:creationId xmlns:a16="http://schemas.microsoft.com/office/drawing/2014/main" id="{731B8776-4D90-5567-C936-8A241D6ED1A7}"/>
                  </a:ext>
                </a:extLst>
              </p:cNvPr>
              <p:cNvSpPr/>
              <p:nvPr/>
            </p:nvSpPr>
            <p:spPr>
              <a:xfrm>
                <a:off x="5139355" y="2448700"/>
                <a:ext cx="287866" cy="31750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65" name="Connettore diritto 1068">
                <a:extLst>
                  <a:ext uri="{FF2B5EF4-FFF2-40B4-BE49-F238E27FC236}">
                    <a16:creationId xmlns:a16="http://schemas.microsoft.com/office/drawing/2014/main" id="{C4BC110B-5993-3B7E-5344-3E41591AF8EC}"/>
                  </a:ext>
                </a:extLst>
              </p:cNvPr>
              <p:cNvCxnSpPr>
                <a:cxnSpLocks/>
                <a:stCxn id="1149" idx="3"/>
                <a:endCxn id="1164" idx="7"/>
              </p:cNvCxnSpPr>
              <p:nvPr/>
            </p:nvCxnSpPr>
            <p:spPr>
              <a:xfrm flipH="1">
                <a:off x="5385064" y="2285893"/>
                <a:ext cx="177359" cy="209304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66" name="Ovale 1070">
                <a:extLst>
                  <a:ext uri="{FF2B5EF4-FFF2-40B4-BE49-F238E27FC236}">
                    <a16:creationId xmlns:a16="http://schemas.microsoft.com/office/drawing/2014/main" id="{AEA96EC2-35AD-C5FF-B43D-924A0F167359}"/>
                  </a:ext>
                </a:extLst>
              </p:cNvPr>
              <p:cNvSpPr/>
              <p:nvPr/>
            </p:nvSpPr>
            <p:spPr>
              <a:xfrm>
                <a:off x="5122420" y="1032615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67" name="Connettore diritto 1071">
                <a:extLst>
                  <a:ext uri="{FF2B5EF4-FFF2-40B4-BE49-F238E27FC236}">
                    <a16:creationId xmlns:a16="http://schemas.microsoft.com/office/drawing/2014/main" id="{D588F18D-0182-9524-4DC0-D0035BA5F00D}"/>
                  </a:ext>
                </a:extLst>
              </p:cNvPr>
              <p:cNvCxnSpPr>
                <a:cxnSpLocks/>
                <a:stCxn id="1166" idx="5"/>
                <a:endCxn id="1148" idx="1"/>
              </p:cNvCxnSpPr>
              <p:nvPr/>
            </p:nvCxnSpPr>
            <p:spPr>
              <a:xfrm>
                <a:off x="5368129" y="1303618"/>
                <a:ext cx="194294" cy="135469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68" name="Ovale 1074">
                <a:extLst>
                  <a:ext uri="{FF2B5EF4-FFF2-40B4-BE49-F238E27FC236}">
                    <a16:creationId xmlns:a16="http://schemas.microsoft.com/office/drawing/2014/main" id="{96194F6E-7D28-6D97-D2EB-6B8F210D82A7}"/>
                  </a:ext>
                </a:extLst>
              </p:cNvPr>
              <p:cNvSpPr/>
              <p:nvPr/>
            </p:nvSpPr>
            <p:spPr>
              <a:xfrm>
                <a:off x="7476063" y="1604430"/>
                <a:ext cx="287866" cy="31750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9" name="Ovale 1075">
                <a:extLst>
                  <a:ext uri="{FF2B5EF4-FFF2-40B4-BE49-F238E27FC236}">
                    <a16:creationId xmlns:a16="http://schemas.microsoft.com/office/drawing/2014/main" id="{6F9E5247-4A0D-8047-7495-6D4BDC1C8324}"/>
                  </a:ext>
                </a:extLst>
              </p:cNvPr>
              <p:cNvSpPr/>
              <p:nvPr/>
            </p:nvSpPr>
            <p:spPr>
              <a:xfrm>
                <a:off x="7067720" y="2177697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70" name="Connettore diritto 1076">
                <a:extLst>
                  <a:ext uri="{FF2B5EF4-FFF2-40B4-BE49-F238E27FC236}">
                    <a16:creationId xmlns:a16="http://schemas.microsoft.com/office/drawing/2014/main" id="{F646D276-05E5-488F-27BB-538BC6A4A27E}"/>
                  </a:ext>
                </a:extLst>
              </p:cNvPr>
              <p:cNvCxnSpPr>
                <a:cxnSpLocks/>
                <a:stCxn id="1168" idx="3"/>
                <a:endCxn id="1169" idx="7"/>
              </p:cNvCxnSpPr>
              <p:nvPr/>
            </p:nvCxnSpPr>
            <p:spPr>
              <a:xfrm flipH="1">
                <a:off x="7313429" y="1875433"/>
                <a:ext cx="204791" cy="348761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71" name="Ovale 1077">
                <a:extLst>
                  <a:ext uri="{FF2B5EF4-FFF2-40B4-BE49-F238E27FC236}">
                    <a16:creationId xmlns:a16="http://schemas.microsoft.com/office/drawing/2014/main" id="{ED9D0F51-2570-A6F1-E6C5-75E0B17F18ED}"/>
                  </a:ext>
                </a:extLst>
              </p:cNvPr>
              <p:cNvSpPr/>
              <p:nvPr/>
            </p:nvSpPr>
            <p:spPr>
              <a:xfrm>
                <a:off x="6984820" y="1199583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72" name="Connettore diritto 1078">
                <a:extLst>
                  <a:ext uri="{FF2B5EF4-FFF2-40B4-BE49-F238E27FC236}">
                    <a16:creationId xmlns:a16="http://schemas.microsoft.com/office/drawing/2014/main" id="{C12161AC-E808-A22A-AC02-196605BF02DA}"/>
                  </a:ext>
                </a:extLst>
              </p:cNvPr>
              <p:cNvCxnSpPr>
                <a:cxnSpLocks/>
                <a:stCxn id="1171" idx="6"/>
                <a:endCxn id="1168" idx="1"/>
              </p:cNvCxnSpPr>
              <p:nvPr/>
            </p:nvCxnSpPr>
            <p:spPr>
              <a:xfrm>
                <a:off x="7272686" y="1358333"/>
                <a:ext cx="245534" cy="292594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3" name="Connettore diritto 1079">
                <a:extLst>
                  <a:ext uri="{FF2B5EF4-FFF2-40B4-BE49-F238E27FC236}">
                    <a16:creationId xmlns:a16="http://schemas.microsoft.com/office/drawing/2014/main" id="{4072884E-BB86-0912-74B8-F8319F5C73E0}"/>
                  </a:ext>
                </a:extLst>
              </p:cNvPr>
              <p:cNvCxnSpPr>
                <a:cxnSpLocks/>
                <a:stCxn id="1152" idx="6"/>
                <a:endCxn id="1169" idx="2"/>
              </p:cNvCxnSpPr>
              <p:nvPr/>
            </p:nvCxnSpPr>
            <p:spPr>
              <a:xfrm>
                <a:off x="6642098" y="2173640"/>
                <a:ext cx="425622" cy="162807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4" name="Connettore diritto 1089">
                <a:extLst>
                  <a:ext uri="{FF2B5EF4-FFF2-40B4-BE49-F238E27FC236}">
                    <a16:creationId xmlns:a16="http://schemas.microsoft.com/office/drawing/2014/main" id="{EC260C84-3B20-3737-716F-C417BB90F1EC}"/>
                  </a:ext>
                </a:extLst>
              </p:cNvPr>
              <p:cNvCxnSpPr>
                <a:cxnSpLocks/>
                <a:stCxn id="1151" idx="6"/>
                <a:endCxn id="1171" idx="2"/>
              </p:cNvCxnSpPr>
              <p:nvPr/>
            </p:nvCxnSpPr>
            <p:spPr>
              <a:xfrm flipV="1">
                <a:off x="6642098" y="1358333"/>
                <a:ext cx="342722" cy="193007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75" name="Ovale 1095">
                <a:extLst>
                  <a:ext uri="{FF2B5EF4-FFF2-40B4-BE49-F238E27FC236}">
                    <a16:creationId xmlns:a16="http://schemas.microsoft.com/office/drawing/2014/main" id="{9DEECF13-6C13-53BD-B47A-14B76662E3F5}"/>
                  </a:ext>
                </a:extLst>
              </p:cNvPr>
              <p:cNvSpPr/>
              <p:nvPr/>
            </p:nvSpPr>
            <p:spPr>
              <a:xfrm>
                <a:off x="7332130" y="672813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76" name="Connettore diritto 1096">
                <a:extLst>
                  <a:ext uri="{FF2B5EF4-FFF2-40B4-BE49-F238E27FC236}">
                    <a16:creationId xmlns:a16="http://schemas.microsoft.com/office/drawing/2014/main" id="{BD949632-1477-9728-69F7-A1FB9AD47E2C}"/>
                  </a:ext>
                </a:extLst>
              </p:cNvPr>
              <p:cNvCxnSpPr>
                <a:cxnSpLocks/>
                <a:stCxn id="1175" idx="3"/>
                <a:endCxn id="1171" idx="7"/>
              </p:cNvCxnSpPr>
              <p:nvPr/>
            </p:nvCxnSpPr>
            <p:spPr>
              <a:xfrm flipH="1">
                <a:off x="7230529" y="943816"/>
                <a:ext cx="143758" cy="302264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13" name="Ovale 1074">
              <a:extLst>
                <a:ext uri="{FF2B5EF4-FFF2-40B4-BE49-F238E27FC236}">
                  <a16:creationId xmlns:a16="http://schemas.microsoft.com/office/drawing/2014/main" id="{AE19C2C6-5A81-63A5-FE53-029681CA9365}"/>
                </a:ext>
              </a:extLst>
            </p:cNvPr>
            <p:cNvSpPr/>
            <p:nvPr/>
          </p:nvSpPr>
          <p:spPr>
            <a:xfrm>
              <a:off x="2693318" y="4048071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4" name="Ovale 1075">
              <a:extLst>
                <a:ext uri="{FF2B5EF4-FFF2-40B4-BE49-F238E27FC236}">
                  <a16:creationId xmlns:a16="http://schemas.microsoft.com/office/drawing/2014/main" id="{0CBF0F7F-5150-403A-99FA-D20A455D6AC6}"/>
                </a:ext>
              </a:extLst>
            </p:cNvPr>
            <p:cNvSpPr/>
            <p:nvPr/>
          </p:nvSpPr>
          <p:spPr>
            <a:xfrm>
              <a:off x="2455716" y="4192118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15" name="Connettore diritto 1076">
              <a:extLst>
                <a:ext uri="{FF2B5EF4-FFF2-40B4-BE49-F238E27FC236}">
                  <a16:creationId xmlns:a16="http://schemas.microsoft.com/office/drawing/2014/main" id="{AD1A39B0-1726-87F3-5440-D5FD5A415F29}"/>
                </a:ext>
              </a:extLst>
            </p:cNvPr>
            <p:cNvCxnSpPr>
              <a:cxnSpLocks/>
              <a:stCxn id="1113" idx="3"/>
              <a:endCxn id="1114" idx="7"/>
            </p:cNvCxnSpPr>
            <p:nvPr/>
          </p:nvCxnSpPr>
          <p:spPr>
            <a:xfrm flipH="1">
              <a:off x="2574020" y="4150355"/>
              <a:ext cx="139596" cy="59312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16" name="Ovale 1077">
              <a:extLst>
                <a:ext uri="{FF2B5EF4-FFF2-40B4-BE49-F238E27FC236}">
                  <a16:creationId xmlns:a16="http://schemas.microsoft.com/office/drawing/2014/main" id="{76B2B8E6-07E4-180C-B448-FCF0C6D1286B}"/>
                </a:ext>
              </a:extLst>
            </p:cNvPr>
            <p:cNvSpPr/>
            <p:nvPr/>
          </p:nvSpPr>
          <p:spPr>
            <a:xfrm>
              <a:off x="2451169" y="3869192"/>
              <a:ext cx="138602" cy="11983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17" name="Connettore diritto 1078">
              <a:extLst>
                <a:ext uri="{FF2B5EF4-FFF2-40B4-BE49-F238E27FC236}">
                  <a16:creationId xmlns:a16="http://schemas.microsoft.com/office/drawing/2014/main" id="{97BA22F4-65BF-5158-44C7-C8B4FA62D30A}"/>
                </a:ext>
              </a:extLst>
            </p:cNvPr>
            <p:cNvCxnSpPr>
              <a:cxnSpLocks/>
              <a:stCxn id="1116" idx="5"/>
              <a:endCxn id="1113" idx="1"/>
            </p:cNvCxnSpPr>
            <p:nvPr/>
          </p:nvCxnSpPr>
          <p:spPr>
            <a:xfrm>
              <a:off x="2569473" y="3971476"/>
              <a:ext cx="144143" cy="94144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18" name="Ovale 1095">
              <a:extLst>
                <a:ext uri="{FF2B5EF4-FFF2-40B4-BE49-F238E27FC236}">
                  <a16:creationId xmlns:a16="http://schemas.microsoft.com/office/drawing/2014/main" id="{2329D961-1451-98EA-DABF-CBB7BFB6CB7B}"/>
                </a:ext>
              </a:extLst>
            </p:cNvPr>
            <p:cNvSpPr/>
            <p:nvPr/>
          </p:nvSpPr>
          <p:spPr>
            <a:xfrm>
              <a:off x="2624017" y="3696456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19" name="Connettore diritto 1096">
              <a:extLst>
                <a:ext uri="{FF2B5EF4-FFF2-40B4-BE49-F238E27FC236}">
                  <a16:creationId xmlns:a16="http://schemas.microsoft.com/office/drawing/2014/main" id="{A1679848-616A-6558-DCF5-57F33F97C12E}"/>
                </a:ext>
              </a:extLst>
            </p:cNvPr>
            <p:cNvCxnSpPr>
              <a:cxnSpLocks/>
              <a:stCxn id="1118" idx="3"/>
              <a:endCxn id="1116" idx="7"/>
            </p:cNvCxnSpPr>
            <p:nvPr/>
          </p:nvCxnSpPr>
          <p:spPr>
            <a:xfrm flipH="1">
              <a:off x="2569473" y="3798740"/>
              <a:ext cx="74842" cy="88001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0" name="Ovale 1074">
              <a:extLst>
                <a:ext uri="{FF2B5EF4-FFF2-40B4-BE49-F238E27FC236}">
                  <a16:creationId xmlns:a16="http://schemas.microsoft.com/office/drawing/2014/main" id="{F7BEC8A7-8A1D-C1C0-1355-A5CFAEDC67D9}"/>
                </a:ext>
              </a:extLst>
            </p:cNvPr>
            <p:cNvSpPr/>
            <p:nvPr/>
          </p:nvSpPr>
          <p:spPr>
            <a:xfrm>
              <a:off x="1971077" y="4730751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1" name="Ovale 1075">
              <a:extLst>
                <a:ext uri="{FF2B5EF4-FFF2-40B4-BE49-F238E27FC236}">
                  <a16:creationId xmlns:a16="http://schemas.microsoft.com/office/drawing/2014/main" id="{ADA29E56-B665-56AC-C9A9-6FDD6D5FD4EC}"/>
                </a:ext>
              </a:extLst>
            </p:cNvPr>
            <p:cNvSpPr/>
            <p:nvPr/>
          </p:nvSpPr>
          <p:spPr>
            <a:xfrm>
              <a:off x="1742894" y="4530197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22" name="Connettore diritto 1076">
              <a:extLst>
                <a:ext uri="{FF2B5EF4-FFF2-40B4-BE49-F238E27FC236}">
                  <a16:creationId xmlns:a16="http://schemas.microsoft.com/office/drawing/2014/main" id="{866876CE-CC99-158C-D222-942DD59AB177}"/>
                </a:ext>
              </a:extLst>
            </p:cNvPr>
            <p:cNvCxnSpPr>
              <a:cxnSpLocks/>
              <a:stCxn id="1120" idx="2"/>
              <a:endCxn id="1121" idx="5"/>
            </p:cNvCxnSpPr>
            <p:nvPr/>
          </p:nvCxnSpPr>
          <p:spPr>
            <a:xfrm flipH="1" flipV="1">
              <a:off x="1861198" y="4632481"/>
              <a:ext cx="109879" cy="158187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3" name="Ovale 1077">
              <a:extLst>
                <a:ext uri="{FF2B5EF4-FFF2-40B4-BE49-F238E27FC236}">
                  <a16:creationId xmlns:a16="http://schemas.microsoft.com/office/drawing/2014/main" id="{56A0ABEC-C835-CD52-F000-C1ED30D68BC9}"/>
                </a:ext>
              </a:extLst>
            </p:cNvPr>
            <p:cNvSpPr/>
            <p:nvPr/>
          </p:nvSpPr>
          <p:spPr>
            <a:xfrm>
              <a:off x="2075071" y="4450895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24" name="Connettore diritto 1078">
              <a:extLst>
                <a:ext uri="{FF2B5EF4-FFF2-40B4-BE49-F238E27FC236}">
                  <a16:creationId xmlns:a16="http://schemas.microsoft.com/office/drawing/2014/main" id="{DA3B470B-5319-C97D-9020-D0A967B8BB3B}"/>
                </a:ext>
              </a:extLst>
            </p:cNvPr>
            <p:cNvCxnSpPr>
              <a:cxnSpLocks/>
              <a:stCxn id="1123" idx="3"/>
              <a:endCxn id="1120" idx="0"/>
            </p:cNvCxnSpPr>
            <p:nvPr/>
          </p:nvCxnSpPr>
          <p:spPr>
            <a:xfrm flipH="1">
              <a:off x="2040378" y="4553179"/>
              <a:ext cx="54991" cy="177572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5" name="Ovale 1095">
              <a:extLst>
                <a:ext uri="{FF2B5EF4-FFF2-40B4-BE49-F238E27FC236}">
                  <a16:creationId xmlns:a16="http://schemas.microsoft.com/office/drawing/2014/main" id="{EF306CA1-AD12-94F2-5E7A-985F074E91C0}"/>
                </a:ext>
              </a:extLst>
            </p:cNvPr>
            <p:cNvSpPr/>
            <p:nvPr/>
          </p:nvSpPr>
          <p:spPr>
            <a:xfrm>
              <a:off x="2207423" y="4246327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26" name="Connettore diritto 1096">
              <a:extLst>
                <a:ext uri="{FF2B5EF4-FFF2-40B4-BE49-F238E27FC236}">
                  <a16:creationId xmlns:a16="http://schemas.microsoft.com/office/drawing/2014/main" id="{C732C42A-8AB7-CDC0-694A-AFECF785632D}"/>
                </a:ext>
              </a:extLst>
            </p:cNvPr>
            <p:cNvCxnSpPr>
              <a:cxnSpLocks/>
              <a:stCxn id="1125" idx="3"/>
              <a:endCxn id="1123" idx="7"/>
            </p:cNvCxnSpPr>
            <p:nvPr/>
          </p:nvCxnSpPr>
          <p:spPr>
            <a:xfrm flipH="1">
              <a:off x="2193375" y="4348611"/>
              <a:ext cx="34346" cy="119833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7" name="Connettore diritto 1096">
              <a:extLst>
                <a:ext uri="{FF2B5EF4-FFF2-40B4-BE49-F238E27FC236}">
                  <a16:creationId xmlns:a16="http://schemas.microsoft.com/office/drawing/2014/main" id="{6B2E8717-9F48-26A3-4494-9267F0AF532C}"/>
                </a:ext>
              </a:extLst>
            </p:cNvPr>
            <p:cNvCxnSpPr>
              <a:cxnSpLocks/>
              <a:stCxn id="1114" idx="3"/>
              <a:endCxn id="1125" idx="6"/>
            </p:cNvCxnSpPr>
            <p:nvPr/>
          </p:nvCxnSpPr>
          <p:spPr>
            <a:xfrm flipH="1">
              <a:off x="2346025" y="4294402"/>
              <a:ext cx="129989" cy="11842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8" name="Ovale 1074">
              <a:extLst>
                <a:ext uri="{FF2B5EF4-FFF2-40B4-BE49-F238E27FC236}">
                  <a16:creationId xmlns:a16="http://schemas.microsoft.com/office/drawing/2014/main" id="{42F37BDF-D7C3-98AF-4335-BF2645AB4105}"/>
                </a:ext>
              </a:extLst>
            </p:cNvPr>
            <p:cNvSpPr/>
            <p:nvPr/>
          </p:nvSpPr>
          <p:spPr>
            <a:xfrm>
              <a:off x="1217515" y="3334721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9" name="Ovale 1075">
              <a:extLst>
                <a:ext uri="{FF2B5EF4-FFF2-40B4-BE49-F238E27FC236}">
                  <a16:creationId xmlns:a16="http://schemas.microsoft.com/office/drawing/2014/main" id="{075E83AD-E45F-E6DF-0D3B-7ED8BE24F4CF}"/>
                </a:ext>
              </a:extLst>
            </p:cNvPr>
            <p:cNvSpPr/>
            <p:nvPr/>
          </p:nvSpPr>
          <p:spPr>
            <a:xfrm>
              <a:off x="929610" y="3334721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30" name="Connettore diritto 1076">
              <a:extLst>
                <a:ext uri="{FF2B5EF4-FFF2-40B4-BE49-F238E27FC236}">
                  <a16:creationId xmlns:a16="http://schemas.microsoft.com/office/drawing/2014/main" id="{C522BD53-ED99-CE63-AC6F-A936B9E275C0}"/>
                </a:ext>
              </a:extLst>
            </p:cNvPr>
            <p:cNvCxnSpPr>
              <a:cxnSpLocks/>
              <a:stCxn id="1128" idx="2"/>
              <a:endCxn id="1129" idx="5"/>
            </p:cNvCxnSpPr>
            <p:nvPr/>
          </p:nvCxnSpPr>
          <p:spPr>
            <a:xfrm flipH="1">
              <a:off x="1047914" y="3394638"/>
              <a:ext cx="169601" cy="42367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1" name="Ovale 1077">
              <a:extLst>
                <a:ext uri="{FF2B5EF4-FFF2-40B4-BE49-F238E27FC236}">
                  <a16:creationId xmlns:a16="http://schemas.microsoft.com/office/drawing/2014/main" id="{0F88E443-5923-63DC-A9CF-78F880743328}"/>
                </a:ext>
              </a:extLst>
            </p:cNvPr>
            <p:cNvSpPr/>
            <p:nvPr/>
          </p:nvSpPr>
          <p:spPr>
            <a:xfrm>
              <a:off x="1439813" y="3100295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32" name="Connettore diritto 1078">
              <a:extLst>
                <a:ext uri="{FF2B5EF4-FFF2-40B4-BE49-F238E27FC236}">
                  <a16:creationId xmlns:a16="http://schemas.microsoft.com/office/drawing/2014/main" id="{D86C0381-EF38-0CE6-2D3F-67B594B75516}"/>
                </a:ext>
              </a:extLst>
            </p:cNvPr>
            <p:cNvCxnSpPr>
              <a:cxnSpLocks/>
              <a:stCxn id="1131" idx="3"/>
              <a:endCxn id="1128" idx="7"/>
            </p:cNvCxnSpPr>
            <p:nvPr/>
          </p:nvCxnSpPr>
          <p:spPr>
            <a:xfrm flipH="1">
              <a:off x="1335819" y="3202579"/>
              <a:ext cx="124292" cy="149691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3" name="Ovale 1095">
              <a:extLst>
                <a:ext uri="{FF2B5EF4-FFF2-40B4-BE49-F238E27FC236}">
                  <a16:creationId xmlns:a16="http://schemas.microsoft.com/office/drawing/2014/main" id="{128FFBF3-E2F6-BDD0-1FF7-CF5D528114D9}"/>
                </a:ext>
              </a:extLst>
            </p:cNvPr>
            <p:cNvSpPr/>
            <p:nvPr/>
          </p:nvSpPr>
          <p:spPr>
            <a:xfrm>
              <a:off x="1588142" y="2881720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34" name="Connettore diritto 1096">
              <a:extLst>
                <a:ext uri="{FF2B5EF4-FFF2-40B4-BE49-F238E27FC236}">
                  <a16:creationId xmlns:a16="http://schemas.microsoft.com/office/drawing/2014/main" id="{ED22DFCD-BB89-3EFA-58DE-8CD7EB38E855}"/>
                </a:ext>
              </a:extLst>
            </p:cNvPr>
            <p:cNvCxnSpPr>
              <a:cxnSpLocks/>
              <a:stCxn id="1133" idx="3"/>
              <a:endCxn id="1131" idx="7"/>
            </p:cNvCxnSpPr>
            <p:nvPr/>
          </p:nvCxnSpPr>
          <p:spPr>
            <a:xfrm flipH="1">
              <a:off x="1558117" y="2984004"/>
              <a:ext cx="50323" cy="133840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5" name="Connettore diritto 1096">
              <a:extLst>
                <a:ext uri="{FF2B5EF4-FFF2-40B4-BE49-F238E27FC236}">
                  <a16:creationId xmlns:a16="http://schemas.microsoft.com/office/drawing/2014/main" id="{271BC3FA-B3D0-FC7D-4E09-634E568D9A32}"/>
                </a:ext>
              </a:extLst>
            </p:cNvPr>
            <p:cNvCxnSpPr>
              <a:cxnSpLocks/>
              <a:stCxn id="1137" idx="2"/>
              <a:endCxn id="1133" idx="6"/>
            </p:cNvCxnSpPr>
            <p:nvPr/>
          </p:nvCxnSpPr>
          <p:spPr>
            <a:xfrm flipH="1" flipV="1">
              <a:off x="1726744" y="2941637"/>
              <a:ext cx="154752" cy="16523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6" name="Ovale 1074">
              <a:extLst>
                <a:ext uri="{FF2B5EF4-FFF2-40B4-BE49-F238E27FC236}">
                  <a16:creationId xmlns:a16="http://schemas.microsoft.com/office/drawing/2014/main" id="{38A33933-D69C-71DE-16DD-69669627D7F4}"/>
                </a:ext>
              </a:extLst>
            </p:cNvPr>
            <p:cNvSpPr/>
            <p:nvPr/>
          </p:nvSpPr>
          <p:spPr>
            <a:xfrm>
              <a:off x="2109679" y="3098797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7" name="Ovale 1075">
              <a:extLst>
                <a:ext uri="{FF2B5EF4-FFF2-40B4-BE49-F238E27FC236}">
                  <a16:creationId xmlns:a16="http://schemas.microsoft.com/office/drawing/2014/main" id="{DABBF280-4EC6-043B-02B2-2D1465278288}"/>
                </a:ext>
              </a:extLst>
            </p:cNvPr>
            <p:cNvSpPr/>
            <p:nvPr/>
          </p:nvSpPr>
          <p:spPr>
            <a:xfrm>
              <a:off x="1881496" y="2898243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38" name="Connettore diritto 1076">
              <a:extLst>
                <a:ext uri="{FF2B5EF4-FFF2-40B4-BE49-F238E27FC236}">
                  <a16:creationId xmlns:a16="http://schemas.microsoft.com/office/drawing/2014/main" id="{DF4851AD-4DA3-80A1-EF40-9543EA3890F7}"/>
                </a:ext>
              </a:extLst>
            </p:cNvPr>
            <p:cNvCxnSpPr>
              <a:cxnSpLocks/>
              <a:stCxn id="1136" idx="2"/>
              <a:endCxn id="1137" idx="5"/>
            </p:cNvCxnSpPr>
            <p:nvPr/>
          </p:nvCxnSpPr>
          <p:spPr>
            <a:xfrm flipH="1" flipV="1">
              <a:off x="1999800" y="3000527"/>
              <a:ext cx="109879" cy="158187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9" name="Ovale 1077">
              <a:extLst>
                <a:ext uri="{FF2B5EF4-FFF2-40B4-BE49-F238E27FC236}">
                  <a16:creationId xmlns:a16="http://schemas.microsoft.com/office/drawing/2014/main" id="{23606E62-07A6-BB71-0124-1988C87B5779}"/>
                </a:ext>
              </a:extLst>
            </p:cNvPr>
            <p:cNvSpPr/>
            <p:nvPr/>
          </p:nvSpPr>
          <p:spPr>
            <a:xfrm>
              <a:off x="2406713" y="3214888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40" name="Connettore diritto 1078">
              <a:extLst>
                <a:ext uri="{FF2B5EF4-FFF2-40B4-BE49-F238E27FC236}">
                  <a16:creationId xmlns:a16="http://schemas.microsoft.com/office/drawing/2014/main" id="{44EBFC4A-626A-EF10-957E-7D09CDADF4E2}"/>
                </a:ext>
              </a:extLst>
            </p:cNvPr>
            <p:cNvCxnSpPr>
              <a:cxnSpLocks/>
              <a:stCxn id="1139" idx="3"/>
              <a:endCxn id="1136" idx="6"/>
            </p:cNvCxnSpPr>
            <p:nvPr/>
          </p:nvCxnSpPr>
          <p:spPr>
            <a:xfrm flipH="1" flipV="1">
              <a:off x="2248281" y="3158714"/>
              <a:ext cx="178730" cy="158458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41" name="Ovale 1095">
              <a:extLst>
                <a:ext uri="{FF2B5EF4-FFF2-40B4-BE49-F238E27FC236}">
                  <a16:creationId xmlns:a16="http://schemas.microsoft.com/office/drawing/2014/main" id="{F7A4B83F-C69F-E218-1978-A2653AD30BF6}"/>
                </a:ext>
              </a:extLst>
            </p:cNvPr>
            <p:cNvSpPr/>
            <p:nvPr/>
          </p:nvSpPr>
          <p:spPr>
            <a:xfrm>
              <a:off x="2584882" y="3380005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42" name="Connettore diritto 1096">
              <a:extLst>
                <a:ext uri="{FF2B5EF4-FFF2-40B4-BE49-F238E27FC236}">
                  <a16:creationId xmlns:a16="http://schemas.microsoft.com/office/drawing/2014/main" id="{BE03398B-0DEF-2878-8821-193A71897EBD}"/>
                </a:ext>
              </a:extLst>
            </p:cNvPr>
            <p:cNvCxnSpPr>
              <a:cxnSpLocks/>
              <a:stCxn id="1141" idx="1"/>
              <a:endCxn id="1139" idx="5"/>
            </p:cNvCxnSpPr>
            <p:nvPr/>
          </p:nvCxnSpPr>
          <p:spPr>
            <a:xfrm flipH="1" flipV="1">
              <a:off x="2525017" y="3317172"/>
              <a:ext cx="80163" cy="80382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3" name="Connettore diritto 1096">
              <a:extLst>
                <a:ext uri="{FF2B5EF4-FFF2-40B4-BE49-F238E27FC236}">
                  <a16:creationId xmlns:a16="http://schemas.microsoft.com/office/drawing/2014/main" id="{4FDF2E82-48A9-3635-B733-15D2FE7B8717}"/>
                </a:ext>
              </a:extLst>
            </p:cNvPr>
            <p:cNvCxnSpPr>
              <a:cxnSpLocks/>
              <a:stCxn id="1118" idx="0"/>
              <a:endCxn id="1141" idx="4"/>
            </p:cNvCxnSpPr>
            <p:nvPr/>
          </p:nvCxnSpPr>
          <p:spPr>
            <a:xfrm flipH="1" flipV="1">
              <a:off x="2654183" y="3499838"/>
              <a:ext cx="39135" cy="196618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43" name="Ovale 1074">
              <a:extLst>
                <a:ext uri="{FF2B5EF4-FFF2-40B4-BE49-F238E27FC236}">
                  <a16:creationId xmlns:a16="http://schemas.microsoft.com/office/drawing/2014/main" id="{72947DA0-8B40-5E0B-259F-3B6A0BF404C4}"/>
                </a:ext>
              </a:extLst>
            </p:cNvPr>
            <p:cNvSpPr/>
            <p:nvPr/>
          </p:nvSpPr>
          <p:spPr>
            <a:xfrm rot="21310773">
              <a:off x="722975" y="4175895"/>
              <a:ext cx="138602" cy="119833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4" name="Ovale 1075">
              <a:extLst>
                <a:ext uri="{FF2B5EF4-FFF2-40B4-BE49-F238E27FC236}">
                  <a16:creationId xmlns:a16="http://schemas.microsoft.com/office/drawing/2014/main" id="{7E35DFDF-1A0A-BEC1-8F86-23931F7C80A5}"/>
                </a:ext>
              </a:extLst>
            </p:cNvPr>
            <p:cNvSpPr/>
            <p:nvPr/>
          </p:nvSpPr>
          <p:spPr>
            <a:xfrm rot="21310773">
              <a:off x="898501" y="3800497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45" name="Connettore diritto 1076">
              <a:extLst>
                <a:ext uri="{FF2B5EF4-FFF2-40B4-BE49-F238E27FC236}">
                  <a16:creationId xmlns:a16="http://schemas.microsoft.com/office/drawing/2014/main" id="{859CDBE1-23FF-1A1C-204E-B4F088B85067}"/>
                </a:ext>
              </a:extLst>
            </p:cNvPr>
            <p:cNvCxnSpPr>
              <a:cxnSpLocks/>
              <a:stCxn id="1243" idx="7"/>
              <a:endCxn id="1244" idx="3"/>
            </p:cNvCxnSpPr>
            <p:nvPr/>
          </p:nvCxnSpPr>
          <p:spPr>
            <a:xfrm flipV="1">
              <a:off x="837545" y="3906749"/>
              <a:ext cx="84988" cy="282727"/>
            </a:xfrm>
            <a:prstGeom prst="line">
              <a:avLst/>
            </a:prstGeom>
            <a:solidFill>
              <a:schemeClr val="accent6">
                <a:lumMod val="75000"/>
              </a:schemeClr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46" name="Ovale 1077">
              <a:extLst>
                <a:ext uri="{FF2B5EF4-FFF2-40B4-BE49-F238E27FC236}">
                  <a16:creationId xmlns:a16="http://schemas.microsoft.com/office/drawing/2014/main" id="{D8769ADA-540F-DDB9-EB7B-B664778636BC}"/>
                </a:ext>
              </a:extLst>
            </p:cNvPr>
            <p:cNvSpPr/>
            <p:nvPr/>
          </p:nvSpPr>
          <p:spPr>
            <a:xfrm rot="21310773">
              <a:off x="937839" y="4393919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  <a:alpha val="70000"/>
              </a:schemeClr>
            </a:solidFill>
            <a:ln>
              <a:solidFill>
                <a:schemeClr val="tx1">
                  <a:lumMod val="95000"/>
                  <a:lumOff val="5000"/>
                  <a:alpha val="7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47" name="Connettore diritto 1078">
              <a:extLst>
                <a:ext uri="{FF2B5EF4-FFF2-40B4-BE49-F238E27FC236}">
                  <a16:creationId xmlns:a16="http://schemas.microsoft.com/office/drawing/2014/main" id="{2B57408A-F9F6-6D5A-E719-9EF624067BBA}"/>
                </a:ext>
              </a:extLst>
            </p:cNvPr>
            <p:cNvCxnSpPr>
              <a:cxnSpLocks/>
              <a:stCxn id="1246" idx="1"/>
              <a:endCxn id="1243" idx="5"/>
            </p:cNvCxnSpPr>
            <p:nvPr/>
          </p:nvCxnSpPr>
          <p:spPr>
            <a:xfrm flipH="1" flipV="1">
              <a:off x="844666" y="4273911"/>
              <a:ext cx="110084" cy="141825"/>
            </a:xfrm>
            <a:prstGeom prst="line">
              <a:avLst/>
            </a:prstGeom>
            <a:solidFill>
              <a:schemeClr val="accent6">
                <a:lumMod val="75000"/>
                <a:alpha val="70000"/>
              </a:schemeClr>
            </a:solidFill>
            <a:ln w="28575">
              <a:solidFill>
                <a:schemeClr val="tx1">
                  <a:lumMod val="95000"/>
                  <a:lumOff val="5000"/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48" name="Ovale 1095">
              <a:extLst>
                <a:ext uri="{FF2B5EF4-FFF2-40B4-BE49-F238E27FC236}">
                  <a16:creationId xmlns:a16="http://schemas.microsoft.com/office/drawing/2014/main" id="{2D75F337-4CC9-62BD-0077-A29FF3D548D0}"/>
                </a:ext>
              </a:extLst>
            </p:cNvPr>
            <p:cNvSpPr/>
            <p:nvPr/>
          </p:nvSpPr>
          <p:spPr>
            <a:xfrm rot="21310773">
              <a:off x="1161589" y="4361194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  <a:alpha val="70000"/>
              </a:schemeClr>
            </a:solidFill>
            <a:ln>
              <a:solidFill>
                <a:schemeClr val="tx1">
                  <a:lumMod val="95000"/>
                  <a:lumOff val="5000"/>
                  <a:alpha val="7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49" name="Connettore diritto 1096">
              <a:extLst>
                <a:ext uri="{FF2B5EF4-FFF2-40B4-BE49-F238E27FC236}">
                  <a16:creationId xmlns:a16="http://schemas.microsoft.com/office/drawing/2014/main" id="{5C4956C9-498F-D60B-6F40-5300E28D3C92}"/>
                </a:ext>
              </a:extLst>
            </p:cNvPr>
            <p:cNvCxnSpPr>
              <a:cxnSpLocks/>
              <a:stCxn id="1248" idx="2"/>
              <a:endCxn id="1246" idx="6"/>
            </p:cNvCxnSpPr>
            <p:nvPr/>
          </p:nvCxnSpPr>
          <p:spPr>
            <a:xfrm rot="5110773">
              <a:off x="1112111" y="4393921"/>
              <a:ext cx="13807" cy="87106"/>
            </a:xfrm>
            <a:prstGeom prst="line">
              <a:avLst/>
            </a:prstGeom>
            <a:solidFill>
              <a:schemeClr val="accent6">
                <a:lumMod val="75000"/>
                <a:alpha val="70000"/>
              </a:schemeClr>
            </a:solidFill>
            <a:ln w="28575">
              <a:solidFill>
                <a:schemeClr val="tx1">
                  <a:lumMod val="95000"/>
                  <a:lumOff val="5000"/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0" name="Connettore diritto 1096">
              <a:extLst>
                <a:ext uri="{FF2B5EF4-FFF2-40B4-BE49-F238E27FC236}">
                  <a16:creationId xmlns:a16="http://schemas.microsoft.com/office/drawing/2014/main" id="{EE4398F1-5CB9-3F7F-A6EE-9071D3C8C1B1}"/>
                </a:ext>
              </a:extLst>
            </p:cNvPr>
            <p:cNvCxnSpPr>
              <a:cxnSpLocks/>
              <a:stCxn id="1252" idx="2"/>
              <a:endCxn id="1248" idx="6"/>
            </p:cNvCxnSpPr>
            <p:nvPr/>
          </p:nvCxnSpPr>
          <p:spPr>
            <a:xfrm flipH="1" flipV="1">
              <a:off x="1299946" y="4415287"/>
              <a:ext cx="46222" cy="93540"/>
            </a:xfrm>
            <a:prstGeom prst="line">
              <a:avLst/>
            </a:prstGeom>
            <a:solidFill>
              <a:schemeClr val="accent6">
                <a:lumMod val="75000"/>
                <a:alpha val="50000"/>
              </a:schemeClr>
            </a:solidFill>
            <a:ln w="28575">
              <a:solidFill>
                <a:schemeClr val="tx1">
                  <a:lumMod val="95000"/>
                  <a:lumOff val="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51" name="Ovale 1074">
              <a:extLst>
                <a:ext uri="{FF2B5EF4-FFF2-40B4-BE49-F238E27FC236}">
                  <a16:creationId xmlns:a16="http://schemas.microsoft.com/office/drawing/2014/main" id="{9B61E09B-D52E-5471-A388-332F26DFE630}"/>
                </a:ext>
              </a:extLst>
            </p:cNvPr>
            <p:cNvSpPr/>
            <p:nvPr/>
          </p:nvSpPr>
          <p:spPr>
            <a:xfrm rot="21310773">
              <a:off x="1556432" y="4547772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  <a:alpha val="40000"/>
              </a:schemeClr>
            </a:solidFill>
            <a:ln>
              <a:solidFill>
                <a:schemeClr val="tx1">
                  <a:lumMod val="95000"/>
                  <a:lumOff val="5000"/>
                  <a:alpha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2" name="Ovale 1075">
              <a:extLst>
                <a:ext uri="{FF2B5EF4-FFF2-40B4-BE49-F238E27FC236}">
                  <a16:creationId xmlns:a16="http://schemas.microsoft.com/office/drawing/2014/main" id="{8C610347-346E-F848-0F6E-A1CAAD55E655}"/>
                </a:ext>
              </a:extLst>
            </p:cNvPr>
            <p:cNvSpPr/>
            <p:nvPr/>
          </p:nvSpPr>
          <p:spPr>
            <a:xfrm rot="21310773">
              <a:off x="1345923" y="4443086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  <a:alpha val="50000"/>
              </a:schemeClr>
            </a:solidFill>
            <a:ln>
              <a:solidFill>
                <a:schemeClr val="tx1">
                  <a:lumMod val="95000"/>
                  <a:lumOff val="5000"/>
                  <a:alpha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53" name="Connettore diritto 1076">
              <a:extLst>
                <a:ext uri="{FF2B5EF4-FFF2-40B4-BE49-F238E27FC236}">
                  <a16:creationId xmlns:a16="http://schemas.microsoft.com/office/drawing/2014/main" id="{AB481D30-B572-C78B-46DD-A960F6CFCE29}"/>
                </a:ext>
              </a:extLst>
            </p:cNvPr>
            <p:cNvCxnSpPr>
              <a:cxnSpLocks/>
              <a:stCxn id="1251" idx="1"/>
              <a:endCxn id="1252" idx="5"/>
            </p:cNvCxnSpPr>
            <p:nvPr/>
          </p:nvCxnSpPr>
          <p:spPr>
            <a:xfrm flipH="1" flipV="1">
              <a:off x="1467614" y="4541102"/>
              <a:ext cx="105729" cy="28487"/>
            </a:xfrm>
            <a:prstGeom prst="line">
              <a:avLst/>
            </a:prstGeom>
            <a:solidFill>
              <a:schemeClr val="accent6">
                <a:lumMod val="75000"/>
                <a:alpha val="40000"/>
              </a:schemeClr>
            </a:solidFill>
            <a:ln w="28575">
              <a:solidFill>
                <a:schemeClr val="tx1">
                  <a:lumMod val="95000"/>
                  <a:lumOff val="5000"/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54" name="Ovale 1077">
              <a:extLst>
                <a:ext uri="{FF2B5EF4-FFF2-40B4-BE49-F238E27FC236}">
                  <a16:creationId xmlns:a16="http://schemas.microsoft.com/office/drawing/2014/main" id="{8731F7DA-EF30-1A4B-F9A0-FD609A395C1F}"/>
                </a:ext>
              </a:extLst>
            </p:cNvPr>
            <p:cNvSpPr/>
            <p:nvPr/>
          </p:nvSpPr>
          <p:spPr>
            <a:xfrm rot="21310773">
              <a:off x="1739502" y="4276246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  <a:alpha val="30000"/>
              </a:schemeClr>
            </a:solidFill>
            <a:ln>
              <a:solidFill>
                <a:schemeClr val="tx1">
                  <a:lumMod val="95000"/>
                  <a:lumOff val="5000"/>
                  <a:alpha val="18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55" name="Connettore diritto 1078">
              <a:extLst>
                <a:ext uri="{FF2B5EF4-FFF2-40B4-BE49-F238E27FC236}">
                  <a16:creationId xmlns:a16="http://schemas.microsoft.com/office/drawing/2014/main" id="{E91BA436-82F5-6F9D-B404-6C08072E5F13}"/>
                </a:ext>
              </a:extLst>
            </p:cNvPr>
            <p:cNvCxnSpPr>
              <a:cxnSpLocks/>
              <a:stCxn id="1254" idx="3"/>
              <a:endCxn id="1251" idx="7"/>
            </p:cNvCxnSpPr>
            <p:nvPr/>
          </p:nvCxnSpPr>
          <p:spPr>
            <a:xfrm flipH="1">
              <a:off x="1671002" y="4382498"/>
              <a:ext cx="92532" cy="178855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  <a:alpha val="1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78" name="Groupe 1277">
            <a:extLst>
              <a:ext uri="{FF2B5EF4-FFF2-40B4-BE49-F238E27FC236}">
                <a16:creationId xmlns:a16="http://schemas.microsoft.com/office/drawing/2014/main" id="{E9092FD0-86A1-B796-89D3-AC9DB4B8B141}"/>
              </a:ext>
            </a:extLst>
          </p:cNvPr>
          <p:cNvGrpSpPr>
            <a:grpSpLocks noChangeAspect="1"/>
          </p:cNvGrpSpPr>
          <p:nvPr/>
        </p:nvGrpSpPr>
        <p:grpSpPr>
          <a:xfrm>
            <a:off x="3825989" y="2892170"/>
            <a:ext cx="1485065" cy="1386423"/>
            <a:chOff x="722975" y="2881720"/>
            <a:chExt cx="2108945" cy="1968864"/>
          </a:xfrm>
        </p:grpSpPr>
        <p:grpSp>
          <p:nvGrpSpPr>
            <p:cNvPr id="1279" name="Groupe 1278">
              <a:extLst>
                <a:ext uri="{FF2B5EF4-FFF2-40B4-BE49-F238E27FC236}">
                  <a16:creationId xmlns:a16="http://schemas.microsoft.com/office/drawing/2014/main" id="{319314B6-79C7-0937-A8FE-A68983514BC3}"/>
                </a:ext>
              </a:extLst>
            </p:cNvPr>
            <p:cNvGrpSpPr/>
            <p:nvPr/>
          </p:nvGrpSpPr>
          <p:grpSpPr>
            <a:xfrm rot="16200000">
              <a:off x="849464" y="3156688"/>
              <a:ext cx="784779" cy="901179"/>
              <a:chOff x="3530188" y="3503947"/>
              <a:chExt cx="784779" cy="901179"/>
            </a:xfrm>
          </p:grpSpPr>
          <p:sp>
            <p:nvSpPr>
              <p:cNvPr id="1368" name="Ovale 1074">
                <a:extLst>
                  <a:ext uri="{FF2B5EF4-FFF2-40B4-BE49-F238E27FC236}">
                    <a16:creationId xmlns:a16="http://schemas.microsoft.com/office/drawing/2014/main" id="{9F948A5E-B5B9-54C5-5A80-CD16757F8BD4}"/>
                  </a:ext>
                </a:extLst>
              </p:cNvPr>
              <p:cNvSpPr/>
              <p:nvPr/>
            </p:nvSpPr>
            <p:spPr>
              <a:xfrm rot="16200000">
                <a:off x="3737357" y="4250704"/>
                <a:ext cx="138602" cy="119833"/>
              </a:xfrm>
              <a:prstGeom prst="ellipse">
                <a:avLst/>
              </a:prstGeom>
              <a:solidFill>
                <a:schemeClr val="accent6">
                  <a:lumMod val="75000"/>
                  <a:alpha val="30000"/>
                </a:scheme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9" name="Ovale 1075">
                <a:extLst>
                  <a:ext uri="{FF2B5EF4-FFF2-40B4-BE49-F238E27FC236}">
                    <a16:creationId xmlns:a16="http://schemas.microsoft.com/office/drawing/2014/main" id="{419156AF-5CF7-B46B-F8C6-3F79898D2A3F}"/>
                  </a:ext>
                </a:extLst>
              </p:cNvPr>
              <p:cNvSpPr/>
              <p:nvPr/>
            </p:nvSpPr>
            <p:spPr>
              <a:xfrm rot="16200000">
                <a:off x="4088053" y="4275908"/>
                <a:ext cx="138602" cy="119833"/>
              </a:xfrm>
              <a:prstGeom prst="ellipse">
                <a:avLst/>
              </a:prstGeom>
              <a:solidFill>
                <a:schemeClr val="accent6">
                  <a:lumMod val="75000"/>
                  <a:alpha val="30000"/>
                </a:scheme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70" name="Connettore diritto 1076">
                <a:extLst>
                  <a:ext uri="{FF2B5EF4-FFF2-40B4-BE49-F238E27FC236}">
                    <a16:creationId xmlns:a16="http://schemas.microsoft.com/office/drawing/2014/main" id="{D0638AE5-D718-A59B-5C9A-1E8CF0920789}"/>
                  </a:ext>
                </a:extLst>
              </p:cNvPr>
              <p:cNvCxnSpPr>
                <a:cxnSpLocks/>
                <a:stCxn id="1368" idx="4"/>
                <a:endCxn id="1369" idx="0"/>
              </p:cNvCxnSpPr>
              <p:nvPr/>
            </p:nvCxnSpPr>
            <p:spPr>
              <a:xfrm>
                <a:off x="3866575" y="4310621"/>
                <a:ext cx="230863" cy="25204"/>
              </a:xfrm>
              <a:prstGeom prst="line">
                <a:avLst/>
              </a:prstGeom>
              <a:solidFill>
                <a:srgbClr val="0070C0"/>
              </a:solidFill>
              <a:ln w="28575"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71" name="Ovale 1077">
                <a:extLst>
                  <a:ext uri="{FF2B5EF4-FFF2-40B4-BE49-F238E27FC236}">
                    <a16:creationId xmlns:a16="http://schemas.microsoft.com/office/drawing/2014/main" id="{38AF3819-4981-CCBB-AE6A-7E7F0F228494}"/>
                  </a:ext>
                </a:extLst>
              </p:cNvPr>
              <p:cNvSpPr/>
              <p:nvPr/>
            </p:nvSpPr>
            <p:spPr>
              <a:xfrm rot="16200000">
                <a:off x="3534611" y="4112102"/>
                <a:ext cx="138602" cy="119833"/>
              </a:xfrm>
              <a:prstGeom prst="ellipse">
                <a:avLst/>
              </a:prstGeom>
              <a:solidFill>
                <a:schemeClr val="accent6">
                  <a:lumMod val="75000"/>
                  <a:alpha val="30000"/>
                </a:scheme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72" name="Connettore diritto 1078">
                <a:extLst>
                  <a:ext uri="{FF2B5EF4-FFF2-40B4-BE49-F238E27FC236}">
                    <a16:creationId xmlns:a16="http://schemas.microsoft.com/office/drawing/2014/main" id="{974351C3-46F3-1E6E-40E2-5B1AB145AD2E}"/>
                  </a:ext>
                </a:extLst>
              </p:cNvPr>
              <p:cNvCxnSpPr>
                <a:cxnSpLocks/>
                <a:stCxn id="1371" idx="3"/>
                <a:endCxn id="1368" idx="7"/>
              </p:cNvCxnSpPr>
              <p:nvPr/>
            </p:nvCxnSpPr>
            <p:spPr>
              <a:xfrm>
                <a:off x="3646280" y="4221022"/>
                <a:ext cx="118011" cy="40596"/>
              </a:xfrm>
              <a:prstGeom prst="line">
                <a:avLst/>
              </a:prstGeom>
              <a:solidFill>
                <a:srgbClr val="0070C0"/>
              </a:solidFill>
              <a:ln w="28575"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73" name="Ovale 1095">
                <a:extLst>
                  <a:ext uri="{FF2B5EF4-FFF2-40B4-BE49-F238E27FC236}">
                    <a16:creationId xmlns:a16="http://schemas.microsoft.com/office/drawing/2014/main" id="{EBEBD2E3-C173-EBA2-8BC6-7D646B97A3B1}"/>
                  </a:ext>
                </a:extLst>
              </p:cNvPr>
              <p:cNvSpPr/>
              <p:nvPr/>
            </p:nvSpPr>
            <p:spPr>
              <a:xfrm rot="16200000">
                <a:off x="3520804" y="3886394"/>
                <a:ext cx="138602" cy="119833"/>
              </a:xfrm>
              <a:prstGeom prst="ellipse">
                <a:avLst/>
              </a:prstGeom>
              <a:solidFill>
                <a:schemeClr val="accent6">
                  <a:lumMod val="75000"/>
                  <a:alpha val="30000"/>
                </a:scheme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74" name="Connettore diritto 1096">
                <a:extLst>
                  <a:ext uri="{FF2B5EF4-FFF2-40B4-BE49-F238E27FC236}">
                    <a16:creationId xmlns:a16="http://schemas.microsoft.com/office/drawing/2014/main" id="{41898381-E344-92E9-AF98-3422E6B35004}"/>
                  </a:ext>
                </a:extLst>
              </p:cNvPr>
              <p:cNvCxnSpPr>
                <a:cxnSpLocks/>
                <a:stCxn id="1373" idx="2"/>
                <a:endCxn id="1371" idx="6"/>
              </p:cNvCxnSpPr>
              <p:nvPr/>
            </p:nvCxnSpPr>
            <p:spPr>
              <a:xfrm>
                <a:off x="3590106" y="4015612"/>
                <a:ext cx="13807" cy="87106"/>
              </a:xfrm>
              <a:prstGeom prst="line">
                <a:avLst/>
              </a:prstGeom>
              <a:solidFill>
                <a:srgbClr val="0070C0"/>
              </a:solidFill>
              <a:ln w="28575"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5" name="Connettore diritto 1096">
                <a:extLst>
                  <a:ext uri="{FF2B5EF4-FFF2-40B4-BE49-F238E27FC236}">
                    <a16:creationId xmlns:a16="http://schemas.microsoft.com/office/drawing/2014/main" id="{614A83FB-DFB8-9B0F-52C0-63113461BD41}"/>
                  </a:ext>
                </a:extLst>
              </p:cNvPr>
              <p:cNvCxnSpPr>
                <a:cxnSpLocks/>
                <a:stCxn id="1377" idx="2"/>
                <a:endCxn id="1373" idx="6"/>
              </p:cNvCxnSpPr>
              <p:nvPr/>
            </p:nvCxnSpPr>
            <p:spPr>
              <a:xfrm flipH="1">
                <a:off x="3590106" y="3823196"/>
                <a:ext cx="141114" cy="53814"/>
              </a:xfrm>
              <a:prstGeom prst="line">
                <a:avLst/>
              </a:prstGeom>
              <a:solidFill>
                <a:srgbClr val="0070C0"/>
              </a:solidFill>
              <a:ln w="28575"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76" name="Ovale 1074">
                <a:extLst>
                  <a:ext uri="{FF2B5EF4-FFF2-40B4-BE49-F238E27FC236}">
                    <a16:creationId xmlns:a16="http://schemas.microsoft.com/office/drawing/2014/main" id="{16FCEC56-3589-CD1F-454E-5EC2C9D4683C}"/>
                  </a:ext>
                </a:extLst>
              </p:cNvPr>
              <p:cNvSpPr/>
              <p:nvPr/>
            </p:nvSpPr>
            <p:spPr>
              <a:xfrm rot="16200000">
                <a:off x="3909617" y="3604485"/>
                <a:ext cx="138602" cy="119833"/>
              </a:xfrm>
              <a:prstGeom prst="ellipse">
                <a:avLst/>
              </a:prstGeom>
              <a:solidFill>
                <a:schemeClr val="accent6">
                  <a:lumMod val="75000"/>
                  <a:alpha val="30000"/>
                </a:scheme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7" name="Ovale 1075">
                <a:extLst>
                  <a:ext uri="{FF2B5EF4-FFF2-40B4-BE49-F238E27FC236}">
                    <a16:creationId xmlns:a16="http://schemas.microsoft.com/office/drawing/2014/main" id="{C03157FA-1534-13D5-80C0-86E560A06DB8}"/>
                  </a:ext>
                </a:extLst>
              </p:cNvPr>
              <p:cNvSpPr/>
              <p:nvPr/>
            </p:nvSpPr>
            <p:spPr>
              <a:xfrm rot="16200000">
                <a:off x="3661918" y="3693978"/>
                <a:ext cx="138602" cy="119833"/>
              </a:xfrm>
              <a:prstGeom prst="ellipse">
                <a:avLst/>
              </a:prstGeom>
              <a:solidFill>
                <a:schemeClr val="accent6">
                  <a:lumMod val="75000"/>
                  <a:alpha val="30000"/>
                </a:scheme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78" name="Connettore diritto 1076">
                <a:extLst>
                  <a:ext uri="{FF2B5EF4-FFF2-40B4-BE49-F238E27FC236}">
                    <a16:creationId xmlns:a16="http://schemas.microsoft.com/office/drawing/2014/main" id="{829AAC7F-3087-5A63-AC68-D8BCD82E97B9}"/>
                  </a:ext>
                </a:extLst>
              </p:cNvPr>
              <p:cNvCxnSpPr>
                <a:cxnSpLocks/>
                <a:stCxn id="1376" idx="1"/>
                <a:endCxn id="1377" idx="4"/>
              </p:cNvCxnSpPr>
              <p:nvPr/>
            </p:nvCxnSpPr>
            <p:spPr>
              <a:xfrm flipH="1">
                <a:off x="3791136" y="3713405"/>
                <a:ext cx="145415" cy="40490"/>
              </a:xfrm>
              <a:prstGeom prst="line">
                <a:avLst/>
              </a:prstGeom>
              <a:solidFill>
                <a:srgbClr val="0070C0"/>
              </a:solidFill>
              <a:ln w="28575"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79" name="Ovale 1077">
                <a:extLst>
                  <a:ext uri="{FF2B5EF4-FFF2-40B4-BE49-F238E27FC236}">
                    <a16:creationId xmlns:a16="http://schemas.microsoft.com/office/drawing/2014/main" id="{9B831CF3-F2AA-7DF4-2A30-ABF672AB7C3D}"/>
                  </a:ext>
                </a:extLst>
              </p:cNvPr>
              <p:cNvSpPr/>
              <p:nvPr/>
            </p:nvSpPr>
            <p:spPr>
              <a:xfrm rot="16200000">
                <a:off x="4185750" y="3513331"/>
                <a:ext cx="138602" cy="119833"/>
              </a:xfrm>
              <a:prstGeom prst="ellipse">
                <a:avLst/>
              </a:prstGeom>
              <a:solidFill>
                <a:schemeClr val="accent6">
                  <a:lumMod val="75000"/>
                  <a:alpha val="30000"/>
                </a:scheme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80" name="Connettore diritto 1078">
                <a:extLst>
                  <a:ext uri="{FF2B5EF4-FFF2-40B4-BE49-F238E27FC236}">
                    <a16:creationId xmlns:a16="http://schemas.microsoft.com/office/drawing/2014/main" id="{F1547DF6-C511-B1AB-81DB-62116DAC0E48}"/>
                  </a:ext>
                </a:extLst>
              </p:cNvPr>
              <p:cNvCxnSpPr>
                <a:cxnSpLocks/>
                <a:stCxn id="1379" idx="0"/>
                <a:endCxn id="1376" idx="4"/>
              </p:cNvCxnSpPr>
              <p:nvPr/>
            </p:nvCxnSpPr>
            <p:spPr>
              <a:xfrm flipH="1">
                <a:off x="4038835" y="3573248"/>
                <a:ext cx="156300" cy="91154"/>
              </a:xfrm>
              <a:prstGeom prst="line">
                <a:avLst/>
              </a:prstGeom>
              <a:solidFill>
                <a:srgbClr val="0070C0"/>
              </a:solidFill>
              <a:ln w="28575"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80" name="Groupe 1279">
              <a:extLst>
                <a:ext uri="{FF2B5EF4-FFF2-40B4-BE49-F238E27FC236}">
                  <a16:creationId xmlns:a16="http://schemas.microsoft.com/office/drawing/2014/main" id="{CA9432DF-46C9-3DF8-582A-B91CBB72D94A}"/>
                </a:ext>
              </a:extLst>
            </p:cNvPr>
            <p:cNvGrpSpPr/>
            <p:nvPr/>
          </p:nvGrpSpPr>
          <p:grpSpPr>
            <a:xfrm rot="16200000">
              <a:off x="1255449" y="3490626"/>
              <a:ext cx="1615705" cy="419754"/>
              <a:chOff x="3658261" y="3158713"/>
              <a:chExt cx="1615705" cy="419754"/>
            </a:xfrm>
          </p:grpSpPr>
          <p:sp>
            <p:nvSpPr>
              <p:cNvPr id="1355" name="Ovale 1074">
                <a:extLst>
                  <a:ext uri="{FF2B5EF4-FFF2-40B4-BE49-F238E27FC236}">
                    <a16:creationId xmlns:a16="http://schemas.microsoft.com/office/drawing/2014/main" id="{F6571DD2-97AF-F7C7-C2BA-A530CBEA0E35}"/>
                  </a:ext>
                </a:extLst>
              </p:cNvPr>
              <p:cNvSpPr/>
              <p:nvPr/>
            </p:nvSpPr>
            <p:spPr>
              <a:xfrm>
                <a:off x="3906742" y="3324399"/>
                <a:ext cx="138602" cy="119833"/>
              </a:xfrm>
              <a:prstGeom prst="ellipse">
                <a:avLst/>
              </a:prstGeom>
              <a:solidFill>
                <a:schemeClr val="accent6">
                  <a:lumMod val="75000"/>
                  <a:alpha val="30000"/>
                </a:scheme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6" name="Ovale 1075">
                <a:extLst>
                  <a:ext uri="{FF2B5EF4-FFF2-40B4-BE49-F238E27FC236}">
                    <a16:creationId xmlns:a16="http://schemas.microsoft.com/office/drawing/2014/main" id="{DDF8DE57-27F9-6C6F-ED58-571CB87C3F9D}"/>
                  </a:ext>
                </a:extLst>
              </p:cNvPr>
              <p:cNvSpPr/>
              <p:nvPr/>
            </p:nvSpPr>
            <p:spPr>
              <a:xfrm>
                <a:off x="3658261" y="3458634"/>
                <a:ext cx="138602" cy="119833"/>
              </a:xfrm>
              <a:prstGeom prst="ellipse">
                <a:avLst/>
              </a:prstGeom>
              <a:solidFill>
                <a:schemeClr val="accent6">
                  <a:lumMod val="75000"/>
                  <a:alpha val="30000"/>
                </a:scheme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57" name="Connettore diritto 1076">
                <a:extLst>
                  <a:ext uri="{FF2B5EF4-FFF2-40B4-BE49-F238E27FC236}">
                    <a16:creationId xmlns:a16="http://schemas.microsoft.com/office/drawing/2014/main" id="{BF4BD295-397F-DEED-A833-0A6623083267}"/>
                  </a:ext>
                </a:extLst>
              </p:cNvPr>
              <p:cNvCxnSpPr>
                <a:cxnSpLocks/>
                <a:stCxn id="1355" idx="2"/>
                <a:endCxn id="1356" idx="5"/>
              </p:cNvCxnSpPr>
              <p:nvPr/>
            </p:nvCxnSpPr>
            <p:spPr>
              <a:xfrm flipH="1">
                <a:off x="3776565" y="3384316"/>
                <a:ext cx="130177" cy="176602"/>
              </a:xfrm>
              <a:prstGeom prst="line">
                <a:avLst/>
              </a:prstGeom>
              <a:solidFill>
                <a:srgbClr val="0070C0"/>
              </a:solidFill>
              <a:ln w="28575"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58" name="Ovale 1077">
                <a:extLst>
                  <a:ext uri="{FF2B5EF4-FFF2-40B4-BE49-F238E27FC236}">
                    <a16:creationId xmlns:a16="http://schemas.microsoft.com/office/drawing/2014/main" id="{6AEE2699-9619-40F9-4977-67437E03A630}"/>
                  </a:ext>
                </a:extLst>
              </p:cNvPr>
              <p:cNvSpPr/>
              <p:nvPr/>
            </p:nvSpPr>
            <p:spPr>
              <a:xfrm>
                <a:off x="4119551" y="3172520"/>
                <a:ext cx="138602" cy="119833"/>
              </a:xfrm>
              <a:prstGeom prst="ellipse">
                <a:avLst/>
              </a:prstGeom>
              <a:solidFill>
                <a:schemeClr val="accent6">
                  <a:lumMod val="75000"/>
                  <a:alpha val="30000"/>
                </a:scheme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59" name="Connettore diritto 1078">
                <a:extLst>
                  <a:ext uri="{FF2B5EF4-FFF2-40B4-BE49-F238E27FC236}">
                    <a16:creationId xmlns:a16="http://schemas.microsoft.com/office/drawing/2014/main" id="{190C9D52-F88D-3FC1-66F2-8BE342044F03}"/>
                  </a:ext>
                </a:extLst>
              </p:cNvPr>
              <p:cNvCxnSpPr>
                <a:cxnSpLocks/>
                <a:stCxn id="1358" idx="3"/>
                <a:endCxn id="1355" idx="7"/>
              </p:cNvCxnSpPr>
              <p:nvPr/>
            </p:nvCxnSpPr>
            <p:spPr>
              <a:xfrm flipH="1">
                <a:off x="4025046" y="3274804"/>
                <a:ext cx="114803" cy="67144"/>
              </a:xfrm>
              <a:prstGeom prst="line">
                <a:avLst/>
              </a:prstGeom>
              <a:solidFill>
                <a:srgbClr val="0070C0"/>
              </a:solidFill>
              <a:ln w="28575"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60" name="Ovale 1095">
                <a:extLst>
                  <a:ext uri="{FF2B5EF4-FFF2-40B4-BE49-F238E27FC236}">
                    <a16:creationId xmlns:a16="http://schemas.microsoft.com/office/drawing/2014/main" id="{8093BEFF-1B06-E827-D4B9-83BF9C28DEFC}"/>
                  </a:ext>
                </a:extLst>
              </p:cNvPr>
              <p:cNvSpPr/>
              <p:nvPr/>
            </p:nvSpPr>
            <p:spPr>
              <a:xfrm>
                <a:off x="4345259" y="3158713"/>
                <a:ext cx="138602" cy="119833"/>
              </a:xfrm>
              <a:prstGeom prst="ellipse">
                <a:avLst/>
              </a:prstGeom>
              <a:solidFill>
                <a:schemeClr val="accent6">
                  <a:lumMod val="75000"/>
                  <a:alpha val="30000"/>
                </a:scheme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61" name="Connettore diritto 1096">
                <a:extLst>
                  <a:ext uri="{FF2B5EF4-FFF2-40B4-BE49-F238E27FC236}">
                    <a16:creationId xmlns:a16="http://schemas.microsoft.com/office/drawing/2014/main" id="{8659883D-5ECF-F094-6CD1-493583E397C2}"/>
                  </a:ext>
                </a:extLst>
              </p:cNvPr>
              <p:cNvCxnSpPr>
                <a:cxnSpLocks/>
                <a:stCxn id="1360" idx="3"/>
                <a:endCxn id="1358" idx="7"/>
              </p:cNvCxnSpPr>
              <p:nvPr/>
            </p:nvCxnSpPr>
            <p:spPr>
              <a:xfrm flipH="1" flipV="1">
                <a:off x="4237855" y="3190069"/>
                <a:ext cx="127702" cy="70928"/>
              </a:xfrm>
              <a:prstGeom prst="line">
                <a:avLst/>
              </a:prstGeom>
              <a:solidFill>
                <a:srgbClr val="0070C0"/>
              </a:solidFill>
              <a:ln w="28575"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2" name="Connettore diritto 1096">
                <a:extLst>
                  <a:ext uri="{FF2B5EF4-FFF2-40B4-BE49-F238E27FC236}">
                    <a16:creationId xmlns:a16="http://schemas.microsoft.com/office/drawing/2014/main" id="{675DB57D-04F5-0710-57F4-6508C29F74A8}"/>
                  </a:ext>
                </a:extLst>
              </p:cNvPr>
              <p:cNvCxnSpPr>
                <a:cxnSpLocks/>
                <a:stCxn id="1364" idx="2"/>
                <a:endCxn id="1360" idx="6"/>
              </p:cNvCxnSpPr>
              <p:nvPr/>
            </p:nvCxnSpPr>
            <p:spPr>
              <a:xfrm flipH="1" flipV="1">
                <a:off x="4483861" y="3218630"/>
                <a:ext cx="124821" cy="29830"/>
              </a:xfrm>
              <a:prstGeom prst="line">
                <a:avLst/>
              </a:prstGeom>
              <a:solidFill>
                <a:srgbClr val="0070C0"/>
              </a:solidFill>
              <a:ln w="28575"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63" name="Ovale 1074">
                <a:extLst>
                  <a:ext uri="{FF2B5EF4-FFF2-40B4-BE49-F238E27FC236}">
                    <a16:creationId xmlns:a16="http://schemas.microsoft.com/office/drawing/2014/main" id="{49E47816-72C8-392D-E67D-F5081B8B1FAE}"/>
                  </a:ext>
                </a:extLst>
              </p:cNvPr>
              <p:cNvSpPr/>
              <p:nvPr/>
            </p:nvSpPr>
            <p:spPr>
              <a:xfrm>
                <a:off x="4845814" y="3257255"/>
                <a:ext cx="138602" cy="119833"/>
              </a:xfrm>
              <a:prstGeom prst="ellipse">
                <a:avLst/>
              </a:prstGeom>
              <a:solidFill>
                <a:schemeClr val="accent6">
                  <a:lumMod val="75000"/>
                  <a:alpha val="30000"/>
                </a:scheme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4" name="Ovale 1075">
                <a:extLst>
                  <a:ext uri="{FF2B5EF4-FFF2-40B4-BE49-F238E27FC236}">
                    <a16:creationId xmlns:a16="http://schemas.microsoft.com/office/drawing/2014/main" id="{5C87B63A-6042-8B19-BAF7-0FFEBB2787F7}"/>
                  </a:ext>
                </a:extLst>
              </p:cNvPr>
              <p:cNvSpPr/>
              <p:nvPr/>
            </p:nvSpPr>
            <p:spPr>
              <a:xfrm>
                <a:off x="4608682" y="3188543"/>
                <a:ext cx="138602" cy="119833"/>
              </a:xfrm>
              <a:prstGeom prst="ellipse">
                <a:avLst/>
              </a:prstGeom>
              <a:solidFill>
                <a:schemeClr val="accent6">
                  <a:lumMod val="75000"/>
                  <a:alpha val="30000"/>
                </a:scheme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65" name="Connettore diritto 1076">
                <a:extLst>
                  <a:ext uri="{FF2B5EF4-FFF2-40B4-BE49-F238E27FC236}">
                    <a16:creationId xmlns:a16="http://schemas.microsoft.com/office/drawing/2014/main" id="{2E09AE89-5AFB-204F-A5CE-4E8D6FDADDE0}"/>
                  </a:ext>
                </a:extLst>
              </p:cNvPr>
              <p:cNvCxnSpPr>
                <a:cxnSpLocks/>
                <a:stCxn id="1363" idx="2"/>
                <a:endCxn id="1364" idx="5"/>
              </p:cNvCxnSpPr>
              <p:nvPr/>
            </p:nvCxnSpPr>
            <p:spPr>
              <a:xfrm flipH="1" flipV="1">
                <a:off x="4726986" y="3290827"/>
                <a:ext cx="118828" cy="26345"/>
              </a:xfrm>
              <a:prstGeom prst="line">
                <a:avLst/>
              </a:prstGeom>
              <a:solidFill>
                <a:srgbClr val="0070C0"/>
              </a:solidFill>
              <a:ln w="28575"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66" name="Ovale 1077">
                <a:extLst>
                  <a:ext uri="{FF2B5EF4-FFF2-40B4-BE49-F238E27FC236}">
                    <a16:creationId xmlns:a16="http://schemas.microsoft.com/office/drawing/2014/main" id="{03F0EE6A-2B43-0970-53CA-5F3539798352}"/>
                  </a:ext>
                </a:extLst>
              </p:cNvPr>
              <p:cNvSpPr/>
              <p:nvPr/>
            </p:nvSpPr>
            <p:spPr>
              <a:xfrm>
                <a:off x="5135364" y="3338801"/>
                <a:ext cx="138602" cy="119833"/>
              </a:xfrm>
              <a:prstGeom prst="ellipse">
                <a:avLst/>
              </a:prstGeom>
              <a:solidFill>
                <a:schemeClr val="accent6">
                  <a:lumMod val="75000"/>
                  <a:alpha val="30000"/>
                </a:scheme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67" name="Connettore diritto 1078">
                <a:extLst>
                  <a:ext uri="{FF2B5EF4-FFF2-40B4-BE49-F238E27FC236}">
                    <a16:creationId xmlns:a16="http://schemas.microsoft.com/office/drawing/2014/main" id="{3BAB135F-B0AD-6F5F-5B8A-C8F0AD98D97E}"/>
                  </a:ext>
                </a:extLst>
              </p:cNvPr>
              <p:cNvCxnSpPr>
                <a:cxnSpLocks/>
                <a:stCxn id="1366" idx="3"/>
                <a:endCxn id="1363" idx="6"/>
              </p:cNvCxnSpPr>
              <p:nvPr/>
            </p:nvCxnSpPr>
            <p:spPr>
              <a:xfrm flipH="1" flipV="1">
                <a:off x="4984416" y="3317172"/>
                <a:ext cx="171246" cy="123913"/>
              </a:xfrm>
              <a:prstGeom prst="line">
                <a:avLst/>
              </a:prstGeom>
              <a:solidFill>
                <a:srgbClr val="0070C0"/>
              </a:solidFill>
              <a:ln w="28575"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81" name="Gruppo 1103">
              <a:extLst>
                <a:ext uri="{FF2B5EF4-FFF2-40B4-BE49-F238E27FC236}">
                  <a16:creationId xmlns:a16="http://schemas.microsoft.com/office/drawing/2014/main" id="{05ADEFB1-1B8C-4666-73A6-7CEDC91D7C18}"/>
                </a:ext>
              </a:extLst>
            </p:cNvPr>
            <p:cNvGrpSpPr/>
            <p:nvPr/>
          </p:nvGrpSpPr>
          <p:grpSpPr>
            <a:xfrm>
              <a:off x="1060058" y="3419902"/>
              <a:ext cx="1271834" cy="1028375"/>
              <a:chOff x="5122420" y="505038"/>
              <a:chExt cx="2641509" cy="2724712"/>
            </a:xfrm>
            <a:solidFill>
              <a:srgbClr val="0070C0"/>
            </a:solidFill>
          </p:grpSpPr>
          <p:sp>
            <p:nvSpPr>
              <p:cNvPr id="1326" name="Ovale 1035">
                <a:extLst>
                  <a:ext uri="{FF2B5EF4-FFF2-40B4-BE49-F238E27FC236}">
                    <a16:creationId xmlns:a16="http://schemas.microsoft.com/office/drawing/2014/main" id="{EB03E290-0346-22BB-49E7-CFF36792BB2A}"/>
                  </a:ext>
                </a:extLst>
              </p:cNvPr>
              <p:cNvSpPr/>
              <p:nvPr/>
            </p:nvSpPr>
            <p:spPr>
              <a:xfrm>
                <a:off x="5520266" y="1392590"/>
                <a:ext cx="287866" cy="31750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7" name="Ovale 1036">
                <a:extLst>
                  <a:ext uri="{FF2B5EF4-FFF2-40B4-BE49-F238E27FC236}">
                    <a16:creationId xmlns:a16="http://schemas.microsoft.com/office/drawing/2014/main" id="{26D905D4-F609-42B1-91A3-33F89C0F74CE}"/>
                  </a:ext>
                </a:extLst>
              </p:cNvPr>
              <p:cNvSpPr/>
              <p:nvPr/>
            </p:nvSpPr>
            <p:spPr>
              <a:xfrm>
                <a:off x="5520266" y="2014890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28" name="Connettore diritto 1038">
                <a:extLst>
                  <a:ext uri="{FF2B5EF4-FFF2-40B4-BE49-F238E27FC236}">
                    <a16:creationId xmlns:a16="http://schemas.microsoft.com/office/drawing/2014/main" id="{630EEA2E-C313-294A-8275-EDFC86CE3931}"/>
                  </a:ext>
                </a:extLst>
              </p:cNvPr>
              <p:cNvCxnSpPr>
                <a:stCxn id="1326" idx="4"/>
                <a:endCxn id="1327" idx="0"/>
              </p:cNvCxnSpPr>
              <p:nvPr/>
            </p:nvCxnSpPr>
            <p:spPr>
              <a:xfrm>
                <a:off x="5664199" y="1710090"/>
                <a:ext cx="0" cy="304800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29" name="Ovale 1041">
                <a:extLst>
                  <a:ext uri="{FF2B5EF4-FFF2-40B4-BE49-F238E27FC236}">
                    <a16:creationId xmlns:a16="http://schemas.microsoft.com/office/drawing/2014/main" id="{E7B82997-6FEC-8560-529E-B494CB67A3E3}"/>
                  </a:ext>
                </a:extLst>
              </p:cNvPr>
              <p:cNvSpPr/>
              <p:nvPr/>
            </p:nvSpPr>
            <p:spPr>
              <a:xfrm>
                <a:off x="6354232" y="1392590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0" name="Ovale 1042">
                <a:extLst>
                  <a:ext uri="{FF2B5EF4-FFF2-40B4-BE49-F238E27FC236}">
                    <a16:creationId xmlns:a16="http://schemas.microsoft.com/office/drawing/2014/main" id="{F2EDF1DC-19E3-B0D9-1C70-61C6844E1735}"/>
                  </a:ext>
                </a:extLst>
              </p:cNvPr>
              <p:cNvSpPr/>
              <p:nvPr/>
            </p:nvSpPr>
            <p:spPr>
              <a:xfrm>
                <a:off x="6354232" y="2014890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31" name="Connettore diritto 1043">
                <a:extLst>
                  <a:ext uri="{FF2B5EF4-FFF2-40B4-BE49-F238E27FC236}">
                    <a16:creationId xmlns:a16="http://schemas.microsoft.com/office/drawing/2014/main" id="{F3955D75-7BEB-F210-66EC-3407B9C6E5CE}"/>
                  </a:ext>
                </a:extLst>
              </p:cNvPr>
              <p:cNvCxnSpPr>
                <a:stCxn id="1329" idx="4"/>
                <a:endCxn id="1330" idx="0"/>
              </p:cNvCxnSpPr>
              <p:nvPr/>
            </p:nvCxnSpPr>
            <p:spPr>
              <a:xfrm>
                <a:off x="6498165" y="1710090"/>
                <a:ext cx="0" cy="304800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32" name="Ovale 1044">
                <a:extLst>
                  <a:ext uri="{FF2B5EF4-FFF2-40B4-BE49-F238E27FC236}">
                    <a16:creationId xmlns:a16="http://schemas.microsoft.com/office/drawing/2014/main" id="{52E4F514-C556-D812-0C39-082410DCB66E}"/>
                  </a:ext>
                </a:extLst>
              </p:cNvPr>
              <p:cNvSpPr/>
              <p:nvPr/>
            </p:nvSpPr>
            <p:spPr>
              <a:xfrm>
                <a:off x="5952066" y="1075090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33" name="Connettore diritto 1045">
                <a:extLst>
                  <a:ext uri="{FF2B5EF4-FFF2-40B4-BE49-F238E27FC236}">
                    <a16:creationId xmlns:a16="http://schemas.microsoft.com/office/drawing/2014/main" id="{9236BEEB-8890-FC00-2CD5-5F64623D5410}"/>
                  </a:ext>
                </a:extLst>
              </p:cNvPr>
              <p:cNvCxnSpPr>
                <a:cxnSpLocks/>
                <a:stCxn id="1332" idx="2"/>
                <a:endCxn id="1326" idx="7"/>
              </p:cNvCxnSpPr>
              <p:nvPr/>
            </p:nvCxnSpPr>
            <p:spPr>
              <a:xfrm flipH="1">
                <a:off x="5765975" y="1233840"/>
                <a:ext cx="186091" cy="205247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4" name="Connettore diritto 1048">
                <a:extLst>
                  <a:ext uri="{FF2B5EF4-FFF2-40B4-BE49-F238E27FC236}">
                    <a16:creationId xmlns:a16="http://schemas.microsoft.com/office/drawing/2014/main" id="{1CD78146-975C-3BB7-1D54-61472810C68D}"/>
                  </a:ext>
                </a:extLst>
              </p:cNvPr>
              <p:cNvCxnSpPr>
                <a:cxnSpLocks/>
                <a:stCxn id="1332" idx="6"/>
                <a:endCxn id="1329" idx="1"/>
              </p:cNvCxnSpPr>
              <p:nvPr/>
            </p:nvCxnSpPr>
            <p:spPr>
              <a:xfrm>
                <a:off x="6239932" y="1233840"/>
                <a:ext cx="156457" cy="205247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35" name="Ovale 1051">
                <a:extLst>
                  <a:ext uri="{FF2B5EF4-FFF2-40B4-BE49-F238E27FC236}">
                    <a16:creationId xmlns:a16="http://schemas.microsoft.com/office/drawing/2014/main" id="{32B6F149-CB1F-92D7-6228-3FA2D3766C2A}"/>
                  </a:ext>
                </a:extLst>
              </p:cNvPr>
              <p:cNvSpPr/>
              <p:nvPr/>
            </p:nvSpPr>
            <p:spPr>
              <a:xfrm>
                <a:off x="5937249" y="2336447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36" name="Connettore diritto 1052">
                <a:extLst>
                  <a:ext uri="{FF2B5EF4-FFF2-40B4-BE49-F238E27FC236}">
                    <a16:creationId xmlns:a16="http://schemas.microsoft.com/office/drawing/2014/main" id="{5EF34CFE-C4B3-4A41-731A-6D37BDFD23F9}"/>
                  </a:ext>
                </a:extLst>
              </p:cNvPr>
              <p:cNvCxnSpPr>
                <a:cxnSpLocks/>
                <a:stCxn id="1335" idx="2"/>
                <a:endCxn id="1327" idx="5"/>
              </p:cNvCxnSpPr>
              <p:nvPr/>
            </p:nvCxnSpPr>
            <p:spPr>
              <a:xfrm flipH="1" flipV="1">
                <a:off x="5765975" y="2285893"/>
                <a:ext cx="171274" cy="209304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7" name="Connettore diritto 1053">
                <a:extLst>
                  <a:ext uri="{FF2B5EF4-FFF2-40B4-BE49-F238E27FC236}">
                    <a16:creationId xmlns:a16="http://schemas.microsoft.com/office/drawing/2014/main" id="{3BBC2E3D-5FEA-982B-46AD-2120E66E4D03}"/>
                  </a:ext>
                </a:extLst>
              </p:cNvPr>
              <p:cNvCxnSpPr>
                <a:cxnSpLocks/>
                <a:stCxn id="1335" idx="6"/>
                <a:endCxn id="1330" idx="3"/>
              </p:cNvCxnSpPr>
              <p:nvPr/>
            </p:nvCxnSpPr>
            <p:spPr>
              <a:xfrm flipV="1">
                <a:off x="6225115" y="2285893"/>
                <a:ext cx="171274" cy="209304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38" name="Ovale 1059">
                <a:extLst>
                  <a:ext uri="{FF2B5EF4-FFF2-40B4-BE49-F238E27FC236}">
                    <a16:creationId xmlns:a16="http://schemas.microsoft.com/office/drawing/2014/main" id="{925B95AB-EBF3-BE5C-BC2A-B437D1D6ADCF}"/>
                  </a:ext>
                </a:extLst>
              </p:cNvPr>
              <p:cNvSpPr/>
              <p:nvPr/>
            </p:nvSpPr>
            <p:spPr>
              <a:xfrm>
                <a:off x="5937249" y="2912250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39" name="Connettore diritto 1060">
                <a:extLst>
                  <a:ext uri="{FF2B5EF4-FFF2-40B4-BE49-F238E27FC236}">
                    <a16:creationId xmlns:a16="http://schemas.microsoft.com/office/drawing/2014/main" id="{3A5A75CD-06E5-11B6-D415-46B01A6FAE1F}"/>
                  </a:ext>
                </a:extLst>
              </p:cNvPr>
              <p:cNvCxnSpPr>
                <a:cxnSpLocks/>
                <a:stCxn id="1335" idx="4"/>
                <a:endCxn id="1338" idx="0"/>
              </p:cNvCxnSpPr>
              <p:nvPr/>
            </p:nvCxnSpPr>
            <p:spPr>
              <a:xfrm>
                <a:off x="6081182" y="2653947"/>
                <a:ext cx="0" cy="258303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40" name="Ovale 1064">
                <a:extLst>
                  <a:ext uri="{FF2B5EF4-FFF2-40B4-BE49-F238E27FC236}">
                    <a16:creationId xmlns:a16="http://schemas.microsoft.com/office/drawing/2014/main" id="{BB07DFD2-4AD2-E42D-BD09-F2CA2EE7E439}"/>
                  </a:ext>
                </a:extLst>
              </p:cNvPr>
              <p:cNvSpPr/>
              <p:nvPr/>
            </p:nvSpPr>
            <p:spPr>
              <a:xfrm>
                <a:off x="5952066" y="505038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41" name="Connettore diritto 1065">
                <a:extLst>
                  <a:ext uri="{FF2B5EF4-FFF2-40B4-BE49-F238E27FC236}">
                    <a16:creationId xmlns:a16="http://schemas.microsoft.com/office/drawing/2014/main" id="{BDC6D674-4BDC-55AA-9593-BE275EE61663}"/>
                  </a:ext>
                </a:extLst>
              </p:cNvPr>
              <p:cNvCxnSpPr>
                <a:cxnSpLocks/>
                <a:stCxn id="1340" idx="4"/>
                <a:endCxn id="1332" idx="0"/>
              </p:cNvCxnSpPr>
              <p:nvPr/>
            </p:nvCxnSpPr>
            <p:spPr>
              <a:xfrm>
                <a:off x="6095999" y="822538"/>
                <a:ext cx="0" cy="252552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42" name="Ovale 1067">
                <a:extLst>
                  <a:ext uri="{FF2B5EF4-FFF2-40B4-BE49-F238E27FC236}">
                    <a16:creationId xmlns:a16="http://schemas.microsoft.com/office/drawing/2014/main" id="{126D5898-8513-9779-3A96-8EDE4EEB0C15}"/>
                  </a:ext>
                </a:extLst>
              </p:cNvPr>
              <p:cNvSpPr/>
              <p:nvPr/>
            </p:nvSpPr>
            <p:spPr>
              <a:xfrm>
                <a:off x="5139355" y="2448700"/>
                <a:ext cx="287866" cy="317500"/>
              </a:xfrm>
              <a:prstGeom prst="ellipse">
                <a:avLst/>
              </a:prstGeom>
              <a:solidFill>
                <a:srgbClr val="0070C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43" name="Connettore diritto 1068">
                <a:extLst>
                  <a:ext uri="{FF2B5EF4-FFF2-40B4-BE49-F238E27FC236}">
                    <a16:creationId xmlns:a16="http://schemas.microsoft.com/office/drawing/2014/main" id="{B9B60E5A-BA4B-EFBC-DC68-EA37C5870F60}"/>
                  </a:ext>
                </a:extLst>
              </p:cNvPr>
              <p:cNvCxnSpPr>
                <a:cxnSpLocks/>
                <a:stCxn id="1327" idx="3"/>
                <a:endCxn id="1342" idx="7"/>
              </p:cNvCxnSpPr>
              <p:nvPr/>
            </p:nvCxnSpPr>
            <p:spPr>
              <a:xfrm flipH="1">
                <a:off x="5385064" y="2285893"/>
                <a:ext cx="177359" cy="209304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44" name="Ovale 1070">
                <a:extLst>
                  <a:ext uri="{FF2B5EF4-FFF2-40B4-BE49-F238E27FC236}">
                    <a16:creationId xmlns:a16="http://schemas.microsoft.com/office/drawing/2014/main" id="{814B765E-25E7-1021-E96E-527F79A8D0B0}"/>
                  </a:ext>
                </a:extLst>
              </p:cNvPr>
              <p:cNvSpPr/>
              <p:nvPr/>
            </p:nvSpPr>
            <p:spPr>
              <a:xfrm>
                <a:off x="5122420" y="1032615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45" name="Connettore diritto 1071">
                <a:extLst>
                  <a:ext uri="{FF2B5EF4-FFF2-40B4-BE49-F238E27FC236}">
                    <a16:creationId xmlns:a16="http://schemas.microsoft.com/office/drawing/2014/main" id="{85248E2F-6FC9-12AA-7C3F-19A0FCF23962}"/>
                  </a:ext>
                </a:extLst>
              </p:cNvPr>
              <p:cNvCxnSpPr>
                <a:cxnSpLocks/>
                <a:stCxn id="1344" idx="5"/>
                <a:endCxn id="1326" idx="1"/>
              </p:cNvCxnSpPr>
              <p:nvPr/>
            </p:nvCxnSpPr>
            <p:spPr>
              <a:xfrm>
                <a:off x="5368129" y="1303618"/>
                <a:ext cx="194294" cy="135469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46" name="Ovale 1074">
                <a:extLst>
                  <a:ext uri="{FF2B5EF4-FFF2-40B4-BE49-F238E27FC236}">
                    <a16:creationId xmlns:a16="http://schemas.microsoft.com/office/drawing/2014/main" id="{19BD70E4-241B-C70A-2E64-619C007D6C55}"/>
                  </a:ext>
                </a:extLst>
              </p:cNvPr>
              <p:cNvSpPr/>
              <p:nvPr/>
            </p:nvSpPr>
            <p:spPr>
              <a:xfrm>
                <a:off x="7476063" y="1604430"/>
                <a:ext cx="287866" cy="31750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7" name="Ovale 1075">
                <a:extLst>
                  <a:ext uri="{FF2B5EF4-FFF2-40B4-BE49-F238E27FC236}">
                    <a16:creationId xmlns:a16="http://schemas.microsoft.com/office/drawing/2014/main" id="{053868C6-6681-930B-D131-128CE922E65B}"/>
                  </a:ext>
                </a:extLst>
              </p:cNvPr>
              <p:cNvSpPr/>
              <p:nvPr/>
            </p:nvSpPr>
            <p:spPr>
              <a:xfrm>
                <a:off x="7067720" y="2177697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48" name="Connettore diritto 1076">
                <a:extLst>
                  <a:ext uri="{FF2B5EF4-FFF2-40B4-BE49-F238E27FC236}">
                    <a16:creationId xmlns:a16="http://schemas.microsoft.com/office/drawing/2014/main" id="{FCAF9E49-2D55-8179-B342-FA99DA6EAAF5}"/>
                  </a:ext>
                </a:extLst>
              </p:cNvPr>
              <p:cNvCxnSpPr>
                <a:cxnSpLocks/>
                <a:stCxn id="1346" idx="3"/>
                <a:endCxn id="1347" idx="7"/>
              </p:cNvCxnSpPr>
              <p:nvPr/>
            </p:nvCxnSpPr>
            <p:spPr>
              <a:xfrm flipH="1">
                <a:off x="7313429" y="1875433"/>
                <a:ext cx="204791" cy="348761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49" name="Ovale 1077">
                <a:extLst>
                  <a:ext uri="{FF2B5EF4-FFF2-40B4-BE49-F238E27FC236}">
                    <a16:creationId xmlns:a16="http://schemas.microsoft.com/office/drawing/2014/main" id="{C7A4D4F2-A37C-6271-81FB-08FE99531C9A}"/>
                  </a:ext>
                </a:extLst>
              </p:cNvPr>
              <p:cNvSpPr/>
              <p:nvPr/>
            </p:nvSpPr>
            <p:spPr>
              <a:xfrm>
                <a:off x="6984820" y="1199583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50" name="Connettore diritto 1078">
                <a:extLst>
                  <a:ext uri="{FF2B5EF4-FFF2-40B4-BE49-F238E27FC236}">
                    <a16:creationId xmlns:a16="http://schemas.microsoft.com/office/drawing/2014/main" id="{45642A1D-AED4-F45C-D501-43F8EB642D02}"/>
                  </a:ext>
                </a:extLst>
              </p:cNvPr>
              <p:cNvCxnSpPr>
                <a:cxnSpLocks/>
                <a:stCxn id="1349" idx="6"/>
                <a:endCxn id="1346" idx="1"/>
              </p:cNvCxnSpPr>
              <p:nvPr/>
            </p:nvCxnSpPr>
            <p:spPr>
              <a:xfrm>
                <a:off x="7272686" y="1358333"/>
                <a:ext cx="245534" cy="292594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1" name="Connettore diritto 1079">
                <a:extLst>
                  <a:ext uri="{FF2B5EF4-FFF2-40B4-BE49-F238E27FC236}">
                    <a16:creationId xmlns:a16="http://schemas.microsoft.com/office/drawing/2014/main" id="{D66B3EE4-7BAE-BC9C-27D8-01FF6FEE7AED}"/>
                  </a:ext>
                </a:extLst>
              </p:cNvPr>
              <p:cNvCxnSpPr>
                <a:cxnSpLocks/>
                <a:stCxn id="1330" idx="6"/>
                <a:endCxn id="1347" idx="2"/>
              </p:cNvCxnSpPr>
              <p:nvPr/>
            </p:nvCxnSpPr>
            <p:spPr>
              <a:xfrm>
                <a:off x="6642098" y="2173640"/>
                <a:ext cx="425622" cy="162807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2" name="Connettore diritto 1089">
                <a:extLst>
                  <a:ext uri="{FF2B5EF4-FFF2-40B4-BE49-F238E27FC236}">
                    <a16:creationId xmlns:a16="http://schemas.microsoft.com/office/drawing/2014/main" id="{33DAAA8C-839E-C5D6-5B11-912CD605C909}"/>
                  </a:ext>
                </a:extLst>
              </p:cNvPr>
              <p:cNvCxnSpPr>
                <a:cxnSpLocks/>
                <a:stCxn id="1329" idx="6"/>
                <a:endCxn id="1349" idx="2"/>
              </p:cNvCxnSpPr>
              <p:nvPr/>
            </p:nvCxnSpPr>
            <p:spPr>
              <a:xfrm flipV="1">
                <a:off x="6642098" y="1358333"/>
                <a:ext cx="342722" cy="193007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53" name="Ovale 1095">
                <a:extLst>
                  <a:ext uri="{FF2B5EF4-FFF2-40B4-BE49-F238E27FC236}">
                    <a16:creationId xmlns:a16="http://schemas.microsoft.com/office/drawing/2014/main" id="{092B630F-57C5-0821-9885-5860550026D9}"/>
                  </a:ext>
                </a:extLst>
              </p:cNvPr>
              <p:cNvSpPr/>
              <p:nvPr/>
            </p:nvSpPr>
            <p:spPr>
              <a:xfrm>
                <a:off x="7332130" y="672813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54" name="Connettore diritto 1096">
                <a:extLst>
                  <a:ext uri="{FF2B5EF4-FFF2-40B4-BE49-F238E27FC236}">
                    <a16:creationId xmlns:a16="http://schemas.microsoft.com/office/drawing/2014/main" id="{17992E96-668E-6AA0-A09E-DE855B4DD012}"/>
                  </a:ext>
                </a:extLst>
              </p:cNvPr>
              <p:cNvCxnSpPr>
                <a:cxnSpLocks/>
                <a:stCxn id="1353" idx="3"/>
                <a:endCxn id="1349" idx="7"/>
              </p:cNvCxnSpPr>
              <p:nvPr/>
            </p:nvCxnSpPr>
            <p:spPr>
              <a:xfrm flipH="1">
                <a:off x="7230529" y="943816"/>
                <a:ext cx="143758" cy="302264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82" name="Ovale 1074">
              <a:extLst>
                <a:ext uri="{FF2B5EF4-FFF2-40B4-BE49-F238E27FC236}">
                  <a16:creationId xmlns:a16="http://schemas.microsoft.com/office/drawing/2014/main" id="{080DC0F6-6D56-D313-95C1-621D5EE05DC6}"/>
                </a:ext>
              </a:extLst>
            </p:cNvPr>
            <p:cNvSpPr/>
            <p:nvPr/>
          </p:nvSpPr>
          <p:spPr>
            <a:xfrm>
              <a:off x="2693318" y="4048071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3" name="Ovale 1075">
              <a:extLst>
                <a:ext uri="{FF2B5EF4-FFF2-40B4-BE49-F238E27FC236}">
                  <a16:creationId xmlns:a16="http://schemas.microsoft.com/office/drawing/2014/main" id="{9C308468-7225-8AD5-6811-A30E02B6A213}"/>
                </a:ext>
              </a:extLst>
            </p:cNvPr>
            <p:cNvSpPr/>
            <p:nvPr/>
          </p:nvSpPr>
          <p:spPr>
            <a:xfrm>
              <a:off x="2455716" y="4192118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84" name="Connettore diritto 1076">
              <a:extLst>
                <a:ext uri="{FF2B5EF4-FFF2-40B4-BE49-F238E27FC236}">
                  <a16:creationId xmlns:a16="http://schemas.microsoft.com/office/drawing/2014/main" id="{72088043-2DE4-48FE-6A96-624E2F20DFCA}"/>
                </a:ext>
              </a:extLst>
            </p:cNvPr>
            <p:cNvCxnSpPr>
              <a:cxnSpLocks/>
              <a:stCxn id="1282" idx="3"/>
              <a:endCxn id="1283" idx="7"/>
            </p:cNvCxnSpPr>
            <p:nvPr/>
          </p:nvCxnSpPr>
          <p:spPr>
            <a:xfrm flipH="1">
              <a:off x="2574020" y="4150355"/>
              <a:ext cx="139596" cy="59312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85" name="Ovale 1077">
              <a:extLst>
                <a:ext uri="{FF2B5EF4-FFF2-40B4-BE49-F238E27FC236}">
                  <a16:creationId xmlns:a16="http://schemas.microsoft.com/office/drawing/2014/main" id="{76DE0831-7BE0-3B91-83A0-2D410D57C354}"/>
                </a:ext>
              </a:extLst>
            </p:cNvPr>
            <p:cNvSpPr/>
            <p:nvPr/>
          </p:nvSpPr>
          <p:spPr>
            <a:xfrm>
              <a:off x="2451169" y="3869192"/>
              <a:ext cx="138602" cy="11983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86" name="Connettore diritto 1078">
              <a:extLst>
                <a:ext uri="{FF2B5EF4-FFF2-40B4-BE49-F238E27FC236}">
                  <a16:creationId xmlns:a16="http://schemas.microsoft.com/office/drawing/2014/main" id="{95E41C12-1448-CC29-7A6F-4F26CEC2DE49}"/>
                </a:ext>
              </a:extLst>
            </p:cNvPr>
            <p:cNvCxnSpPr>
              <a:cxnSpLocks/>
              <a:stCxn id="1285" idx="5"/>
              <a:endCxn id="1282" idx="1"/>
            </p:cNvCxnSpPr>
            <p:nvPr/>
          </p:nvCxnSpPr>
          <p:spPr>
            <a:xfrm>
              <a:off x="2569473" y="3971476"/>
              <a:ext cx="144143" cy="94144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87" name="Ovale 1095">
              <a:extLst>
                <a:ext uri="{FF2B5EF4-FFF2-40B4-BE49-F238E27FC236}">
                  <a16:creationId xmlns:a16="http://schemas.microsoft.com/office/drawing/2014/main" id="{6C5F27F0-AB0B-35AA-FFBA-755DD6B94427}"/>
                </a:ext>
              </a:extLst>
            </p:cNvPr>
            <p:cNvSpPr/>
            <p:nvPr/>
          </p:nvSpPr>
          <p:spPr>
            <a:xfrm>
              <a:off x="2624017" y="3696456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88" name="Connettore diritto 1096">
              <a:extLst>
                <a:ext uri="{FF2B5EF4-FFF2-40B4-BE49-F238E27FC236}">
                  <a16:creationId xmlns:a16="http://schemas.microsoft.com/office/drawing/2014/main" id="{1A86D37A-9CFE-07A9-9250-938F6BA9B2BC}"/>
                </a:ext>
              </a:extLst>
            </p:cNvPr>
            <p:cNvCxnSpPr>
              <a:cxnSpLocks/>
              <a:stCxn id="1287" idx="3"/>
              <a:endCxn id="1285" idx="7"/>
            </p:cNvCxnSpPr>
            <p:nvPr/>
          </p:nvCxnSpPr>
          <p:spPr>
            <a:xfrm flipH="1">
              <a:off x="2569473" y="3798740"/>
              <a:ext cx="74842" cy="88001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89" name="Ovale 1074">
              <a:extLst>
                <a:ext uri="{FF2B5EF4-FFF2-40B4-BE49-F238E27FC236}">
                  <a16:creationId xmlns:a16="http://schemas.microsoft.com/office/drawing/2014/main" id="{91EEDF99-68AC-77F5-7D5E-12FD613C5EE3}"/>
                </a:ext>
              </a:extLst>
            </p:cNvPr>
            <p:cNvSpPr/>
            <p:nvPr/>
          </p:nvSpPr>
          <p:spPr>
            <a:xfrm>
              <a:off x="1971077" y="4730751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  <a:alpha val="50000"/>
              </a:schemeClr>
            </a:solidFill>
            <a:ln>
              <a:solidFill>
                <a:schemeClr val="accent1">
                  <a:shade val="15000"/>
                  <a:alpha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0" name="Ovale 1075">
              <a:extLst>
                <a:ext uri="{FF2B5EF4-FFF2-40B4-BE49-F238E27FC236}">
                  <a16:creationId xmlns:a16="http://schemas.microsoft.com/office/drawing/2014/main" id="{A81B160C-46FF-484D-7CC4-506A74B1CC2C}"/>
                </a:ext>
              </a:extLst>
            </p:cNvPr>
            <p:cNvSpPr/>
            <p:nvPr/>
          </p:nvSpPr>
          <p:spPr>
            <a:xfrm>
              <a:off x="1683733" y="4666506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  <a:alpha val="50000"/>
              </a:schemeClr>
            </a:solidFill>
            <a:ln>
              <a:solidFill>
                <a:schemeClr val="accent1">
                  <a:shade val="15000"/>
                  <a:alpha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91" name="Connettore diritto 1076">
              <a:extLst>
                <a:ext uri="{FF2B5EF4-FFF2-40B4-BE49-F238E27FC236}">
                  <a16:creationId xmlns:a16="http://schemas.microsoft.com/office/drawing/2014/main" id="{52E004A4-15C0-E402-7C08-4FF57574243D}"/>
                </a:ext>
              </a:extLst>
            </p:cNvPr>
            <p:cNvCxnSpPr>
              <a:cxnSpLocks/>
              <a:stCxn id="1289" idx="2"/>
              <a:endCxn id="1290" idx="5"/>
            </p:cNvCxnSpPr>
            <p:nvPr/>
          </p:nvCxnSpPr>
          <p:spPr>
            <a:xfrm flipH="1" flipV="1">
              <a:off x="1802037" y="4768789"/>
              <a:ext cx="169039" cy="21880"/>
            </a:xfrm>
            <a:prstGeom prst="line">
              <a:avLst/>
            </a:prstGeom>
            <a:solidFill>
              <a:schemeClr val="accent6">
                <a:lumMod val="75000"/>
                <a:alpha val="50000"/>
              </a:schemeClr>
            </a:solidFill>
            <a:ln w="28575">
              <a:solidFill>
                <a:schemeClr val="accent1">
                  <a:shade val="1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92" name="Ovale 1077">
              <a:extLst>
                <a:ext uri="{FF2B5EF4-FFF2-40B4-BE49-F238E27FC236}">
                  <a16:creationId xmlns:a16="http://schemas.microsoft.com/office/drawing/2014/main" id="{3AEEEE28-A5BE-C4B1-0208-37C59CE06AA8}"/>
                </a:ext>
              </a:extLst>
            </p:cNvPr>
            <p:cNvSpPr/>
            <p:nvPr/>
          </p:nvSpPr>
          <p:spPr>
            <a:xfrm>
              <a:off x="2075071" y="4450895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  <a:alpha val="50000"/>
              </a:schemeClr>
            </a:solidFill>
            <a:ln>
              <a:solidFill>
                <a:schemeClr val="accent1">
                  <a:shade val="15000"/>
                  <a:alpha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93" name="Connettore diritto 1078">
              <a:extLst>
                <a:ext uri="{FF2B5EF4-FFF2-40B4-BE49-F238E27FC236}">
                  <a16:creationId xmlns:a16="http://schemas.microsoft.com/office/drawing/2014/main" id="{9EF92ECC-24C6-46E5-148C-6580B75A5473}"/>
                </a:ext>
              </a:extLst>
            </p:cNvPr>
            <p:cNvCxnSpPr>
              <a:cxnSpLocks/>
              <a:stCxn id="1292" idx="3"/>
              <a:endCxn id="1289" idx="0"/>
            </p:cNvCxnSpPr>
            <p:nvPr/>
          </p:nvCxnSpPr>
          <p:spPr>
            <a:xfrm flipH="1">
              <a:off x="2040378" y="4553179"/>
              <a:ext cx="54991" cy="177572"/>
            </a:xfrm>
            <a:prstGeom prst="line">
              <a:avLst/>
            </a:prstGeom>
            <a:solidFill>
              <a:schemeClr val="accent6">
                <a:lumMod val="75000"/>
                <a:alpha val="50000"/>
              </a:schemeClr>
            </a:solidFill>
            <a:ln w="28575">
              <a:solidFill>
                <a:schemeClr val="accent1">
                  <a:shade val="1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94" name="Ovale 1095">
              <a:extLst>
                <a:ext uri="{FF2B5EF4-FFF2-40B4-BE49-F238E27FC236}">
                  <a16:creationId xmlns:a16="http://schemas.microsoft.com/office/drawing/2014/main" id="{6C92D6EE-0DCF-3FF8-73B7-D2B8E4EBA9F1}"/>
                </a:ext>
              </a:extLst>
            </p:cNvPr>
            <p:cNvSpPr/>
            <p:nvPr/>
          </p:nvSpPr>
          <p:spPr>
            <a:xfrm>
              <a:off x="2207423" y="4246327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95" name="Connettore diritto 1096">
              <a:extLst>
                <a:ext uri="{FF2B5EF4-FFF2-40B4-BE49-F238E27FC236}">
                  <a16:creationId xmlns:a16="http://schemas.microsoft.com/office/drawing/2014/main" id="{DD605239-D963-4C84-B5DD-E16EB50D0B62}"/>
                </a:ext>
              </a:extLst>
            </p:cNvPr>
            <p:cNvCxnSpPr>
              <a:cxnSpLocks/>
              <a:stCxn id="1294" idx="3"/>
              <a:endCxn id="1292" idx="7"/>
            </p:cNvCxnSpPr>
            <p:nvPr/>
          </p:nvCxnSpPr>
          <p:spPr>
            <a:xfrm flipH="1">
              <a:off x="2193375" y="4348611"/>
              <a:ext cx="34346" cy="119833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6" name="Connettore diritto 1096">
              <a:extLst>
                <a:ext uri="{FF2B5EF4-FFF2-40B4-BE49-F238E27FC236}">
                  <a16:creationId xmlns:a16="http://schemas.microsoft.com/office/drawing/2014/main" id="{6511A079-1AA2-21FB-75DA-54D1D3927CE5}"/>
                </a:ext>
              </a:extLst>
            </p:cNvPr>
            <p:cNvCxnSpPr>
              <a:cxnSpLocks/>
              <a:stCxn id="1283" idx="3"/>
              <a:endCxn id="1294" idx="6"/>
            </p:cNvCxnSpPr>
            <p:nvPr/>
          </p:nvCxnSpPr>
          <p:spPr>
            <a:xfrm flipH="1">
              <a:off x="2346025" y="4294402"/>
              <a:ext cx="129989" cy="11842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97" name="Ovale 1074">
              <a:extLst>
                <a:ext uri="{FF2B5EF4-FFF2-40B4-BE49-F238E27FC236}">
                  <a16:creationId xmlns:a16="http://schemas.microsoft.com/office/drawing/2014/main" id="{8804292E-F271-39EE-E253-1F806C92C6F8}"/>
                </a:ext>
              </a:extLst>
            </p:cNvPr>
            <p:cNvSpPr/>
            <p:nvPr/>
          </p:nvSpPr>
          <p:spPr>
            <a:xfrm>
              <a:off x="1204354" y="3107985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8" name="Ovale 1075">
              <a:extLst>
                <a:ext uri="{FF2B5EF4-FFF2-40B4-BE49-F238E27FC236}">
                  <a16:creationId xmlns:a16="http://schemas.microsoft.com/office/drawing/2014/main" id="{4A256F1C-EA43-3676-AEC1-CC64726B96DE}"/>
                </a:ext>
              </a:extLst>
            </p:cNvPr>
            <p:cNvSpPr/>
            <p:nvPr/>
          </p:nvSpPr>
          <p:spPr>
            <a:xfrm>
              <a:off x="960482" y="3065618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99" name="Connettore diritto 1076">
              <a:extLst>
                <a:ext uri="{FF2B5EF4-FFF2-40B4-BE49-F238E27FC236}">
                  <a16:creationId xmlns:a16="http://schemas.microsoft.com/office/drawing/2014/main" id="{220968D2-9F35-6D5C-14C6-C35A72A6F510}"/>
                </a:ext>
              </a:extLst>
            </p:cNvPr>
            <p:cNvCxnSpPr>
              <a:cxnSpLocks/>
              <a:stCxn id="1297" idx="2"/>
              <a:endCxn id="1298" idx="5"/>
            </p:cNvCxnSpPr>
            <p:nvPr/>
          </p:nvCxnSpPr>
          <p:spPr>
            <a:xfrm flipH="1" flipV="1">
              <a:off x="1078786" y="3167901"/>
              <a:ext cx="125568" cy="1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00" name="Ovale 1077">
              <a:extLst>
                <a:ext uri="{FF2B5EF4-FFF2-40B4-BE49-F238E27FC236}">
                  <a16:creationId xmlns:a16="http://schemas.microsoft.com/office/drawing/2014/main" id="{E2A0DAF7-2A63-5978-199F-B38307C7E84D}"/>
                </a:ext>
              </a:extLst>
            </p:cNvPr>
            <p:cNvSpPr/>
            <p:nvPr/>
          </p:nvSpPr>
          <p:spPr>
            <a:xfrm>
              <a:off x="1365456" y="2938646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01" name="Connettore diritto 1078">
              <a:extLst>
                <a:ext uri="{FF2B5EF4-FFF2-40B4-BE49-F238E27FC236}">
                  <a16:creationId xmlns:a16="http://schemas.microsoft.com/office/drawing/2014/main" id="{833EC8D7-82D2-C406-9F53-8C20C94E6DD3}"/>
                </a:ext>
              </a:extLst>
            </p:cNvPr>
            <p:cNvCxnSpPr>
              <a:cxnSpLocks/>
              <a:stCxn id="1300" idx="3"/>
              <a:endCxn id="1297" idx="7"/>
            </p:cNvCxnSpPr>
            <p:nvPr/>
          </p:nvCxnSpPr>
          <p:spPr>
            <a:xfrm flipH="1">
              <a:off x="1322659" y="3040929"/>
              <a:ext cx="63095" cy="84605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02" name="Ovale 1095">
              <a:extLst>
                <a:ext uri="{FF2B5EF4-FFF2-40B4-BE49-F238E27FC236}">
                  <a16:creationId xmlns:a16="http://schemas.microsoft.com/office/drawing/2014/main" id="{8D707032-04D8-4DAB-DC3E-5898929964D0}"/>
                </a:ext>
              </a:extLst>
            </p:cNvPr>
            <p:cNvSpPr/>
            <p:nvPr/>
          </p:nvSpPr>
          <p:spPr>
            <a:xfrm>
              <a:off x="1588142" y="2881720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03" name="Connettore diritto 1096">
              <a:extLst>
                <a:ext uri="{FF2B5EF4-FFF2-40B4-BE49-F238E27FC236}">
                  <a16:creationId xmlns:a16="http://schemas.microsoft.com/office/drawing/2014/main" id="{54C3EF83-C641-58B2-941D-79EAE7405ADE}"/>
                </a:ext>
              </a:extLst>
            </p:cNvPr>
            <p:cNvCxnSpPr>
              <a:cxnSpLocks/>
              <a:stCxn id="1302" idx="3"/>
              <a:endCxn id="1300" idx="6"/>
            </p:cNvCxnSpPr>
            <p:nvPr/>
          </p:nvCxnSpPr>
          <p:spPr>
            <a:xfrm flipH="1">
              <a:off x="1504059" y="2984003"/>
              <a:ext cx="104380" cy="14560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4" name="Connettore diritto 1096">
              <a:extLst>
                <a:ext uri="{FF2B5EF4-FFF2-40B4-BE49-F238E27FC236}">
                  <a16:creationId xmlns:a16="http://schemas.microsoft.com/office/drawing/2014/main" id="{825DF01E-B616-9339-7C5D-F50787D634D6}"/>
                </a:ext>
              </a:extLst>
            </p:cNvPr>
            <p:cNvCxnSpPr>
              <a:cxnSpLocks/>
              <a:stCxn id="1306" idx="2"/>
              <a:endCxn id="1302" idx="6"/>
            </p:cNvCxnSpPr>
            <p:nvPr/>
          </p:nvCxnSpPr>
          <p:spPr>
            <a:xfrm flipH="1" flipV="1">
              <a:off x="1726744" y="2941637"/>
              <a:ext cx="154752" cy="16523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05" name="Ovale 1074">
              <a:extLst>
                <a:ext uri="{FF2B5EF4-FFF2-40B4-BE49-F238E27FC236}">
                  <a16:creationId xmlns:a16="http://schemas.microsoft.com/office/drawing/2014/main" id="{67D9BF13-313F-117D-4334-3F27364EC234}"/>
                </a:ext>
              </a:extLst>
            </p:cNvPr>
            <p:cNvSpPr/>
            <p:nvPr/>
          </p:nvSpPr>
          <p:spPr>
            <a:xfrm>
              <a:off x="2109679" y="3098797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6" name="Ovale 1075">
              <a:extLst>
                <a:ext uri="{FF2B5EF4-FFF2-40B4-BE49-F238E27FC236}">
                  <a16:creationId xmlns:a16="http://schemas.microsoft.com/office/drawing/2014/main" id="{A96E63F1-B6F0-2605-5A36-B284853A8B97}"/>
                </a:ext>
              </a:extLst>
            </p:cNvPr>
            <p:cNvSpPr/>
            <p:nvPr/>
          </p:nvSpPr>
          <p:spPr>
            <a:xfrm>
              <a:off x="1881496" y="2898243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07" name="Connettore diritto 1076">
              <a:extLst>
                <a:ext uri="{FF2B5EF4-FFF2-40B4-BE49-F238E27FC236}">
                  <a16:creationId xmlns:a16="http://schemas.microsoft.com/office/drawing/2014/main" id="{B7159959-9CA6-A3BC-333D-C8029D11D8BD}"/>
                </a:ext>
              </a:extLst>
            </p:cNvPr>
            <p:cNvCxnSpPr>
              <a:cxnSpLocks/>
              <a:stCxn id="1305" idx="2"/>
              <a:endCxn id="1306" idx="5"/>
            </p:cNvCxnSpPr>
            <p:nvPr/>
          </p:nvCxnSpPr>
          <p:spPr>
            <a:xfrm flipH="1" flipV="1">
              <a:off x="1999800" y="3000527"/>
              <a:ext cx="109879" cy="158187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08" name="Ovale 1077">
              <a:extLst>
                <a:ext uri="{FF2B5EF4-FFF2-40B4-BE49-F238E27FC236}">
                  <a16:creationId xmlns:a16="http://schemas.microsoft.com/office/drawing/2014/main" id="{F9ED4FA6-E455-140D-21DD-4090108458B8}"/>
                </a:ext>
              </a:extLst>
            </p:cNvPr>
            <p:cNvSpPr/>
            <p:nvPr/>
          </p:nvSpPr>
          <p:spPr>
            <a:xfrm>
              <a:off x="2406713" y="3214888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09" name="Connettore diritto 1078">
              <a:extLst>
                <a:ext uri="{FF2B5EF4-FFF2-40B4-BE49-F238E27FC236}">
                  <a16:creationId xmlns:a16="http://schemas.microsoft.com/office/drawing/2014/main" id="{A360AEEE-18FF-DE48-3A12-C9F410A6E89F}"/>
                </a:ext>
              </a:extLst>
            </p:cNvPr>
            <p:cNvCxnSpPr>
              <a:cxnSpLocks/>
              <a:stCxn id="1308" idx="3"/>
              <a:endCxn id="1305" idx="6"/>
            </p:cNvCxnSpPr>
            <p:nvPr/>
          </p:nvCxnSpPr>
          <p:spPr>
            <a:xfrm flipH="1" flipV="1">
              <a:off x="2248281" y="3158714"/>
              <a:ext cx="178730" cy="158458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10" name="Ovale 1095">
              <a:extLst>
                <a:ext uri="{FF2B5EF4-FFF2-40B4-BE49-F238E27FC236}">
                  <a16:creationId xmlns:a16="http://schemas.microsoft.com/office/drawing/2014/main" id="{8DF594F4-58B3-99FB-C7D1-C1FB323104BB}"/>
                </a:ext>
              </a:extLst>
            </p:cNvPr>
            <p:cNvSpPr/>
            <p:nvPr/>
          </p:nvSpPr>
          <p:spPr>
            <a:xfrm>
              <a:off x="2584882" y="3380005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11" name="Connettore diritto 1096">
              <a:extLst>
                <a:ext uri="{FF2B5EF4-FFF2-40B4-BE49-F238E27FC236}">
                  <a16:creationId xmlns:a16="http://schemas.microsoft.com/office/drawing/2014/main" id="{F51E38B0-C086-7F9A-145F-5035F53FC7A8}"/>
                </a:ext>
              </a:extLst>
            </p:cNvPr>
            <p:cNvCxnSpPr>
              <a:cxnSpLocks/>
              <a:stCxn id="1310" idx="1"/>
              <a:endCxn id="1308" idx="5"/>
            </p:cNvCxnSpPr>
            <p:nvPr/>
          </p:nvCxnSpPr>
          <p:spPr>
            <a:xfrm flipH="1" flipV="1">
              <a:off x="2525017" y="3317172"/>
              <a:ext cx="80163" cy="80382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2" name="Connettore diritto 1096">
              <a:extLst>
                <a:ext uri="{FF2B5EF4-FFF2-40B4-BE49-F238E27FC236}">
                  <a16:creationId xmlns:a16="http://schemas.microsoft.com/office/drawing/2014/main" id="{7F924ED9-383A-B08E-DCA2-040248A1C08E}"/>
                </a:ext>
              </a:extLst>
            </p:cNvPr>
            <p:cNvCxnSpPr>
              <a:cxnSpLocks/>
              <a:stCxn id="1287" idx="0"/>
              <a:endCxn id="1310" idx="4"/>
            </p:cNvCxnSpPr>
            <p:nvPr/>
          </p:nvCxnSpPr>
          <p:spPr>
            <a:xfrm flipH="1" flipV="1">
              <a:off x="2654183" y="3499838"/>
              <a:ext cx="39135" cy="196618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13" name="Ovale 1074">
              <a:extLst>
                <a:ext uri="{FF2B5EF4-FFF2-40B4-BE49-F238E27FC236}">
                  <a16:creationId xmlns:a16="http://schemas.microsoft.com/office/drawing/2014/main" id="{A2CF2FBB-BD0C-AE64-A779-E94B31F87A94}"/>
                </a:ext>
              </a:extLst>
            </p:cNvPr>
            <p:cNvSpPr/>
            <p:nvPr/>
          </p:nvSpPr>
          <p:spPr>
            <a:xfrm rot="21310773">
              <a:off x="722975" y="4175895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4" name="Ovale 1075">
              <a:extLst>
                <a:ext uri="{FF2B5EF4-FFF2-40B4-BE49-F238E27FC236}">
                  <a16:creationId xmlns:a16="http://schemas.microsoft.com/office/drawing/2014/main" id="{A2C79B27-F44A-3B89-86F9-7879E0B86919}"/>
                </a:ext>
              </a:extLst>
            </p:cNvPr>
            <p:cNvSpPr/>
            <p:nvPr/>
          </p:nvSpPr>
          <p:spPr>
            <a:xfrm rot="21310773">
              <a:off x="792321" y="3801003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315" name="Connettore diritto 1076">
              <a:extLst>
                <a:ext uri="{FF2B5EF4-FFF2-40B4-BE49-F238E27FC236}">
                  <a16:creationId xmlns:a16="http://schemas.microsoft.com/office/drawing/2014/main" id="{F5B8A6C0-A675-A917-A73B-91AF671E22B2}"/>
                </a:ext>
              </a:extLst>
            </p:cNvPr>
            <p:cNvCxnSpPr>
              <a:cxnSpLocks/>
              <a:stCxn id="1313" idx="0"/>
              <a:endCxn id="1314" idx="3"/>
            </p:cNvCxnSpPr>
            <p:nvPr/>
          </p:nvCxnSpPr>
          <p:spPr>
            <a:xfrm flipV="1">
              <a:off x="787242" y="3907253"/>
              <a:ext cx="29111" cy="268853"/>
            </a:xfrm>
            <a:prstGeom prst="line">
              <a:avLst/>
            </a:prstGeom>
            <a:solidFill>
              <a:schemeClr val="accent6">
                <a:lumMod val="75000"/>
              </a:schemeClr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16" name="Ovale 1077">
              <a:extLst>
                <a:ext uri="{FF2B5EF4-FFF2-40B4-BE49-F238E27FC236}">
                  <a16:creationId xmlns:a16="http://schemas.microsoft.com/office/drawing/2014/main" id="{23F72A37-0914-D2B4-04DD-A8A97CB5EFB1}"/>
                </a:ext>
              </a:extLst>
            </p:cNvPr>
            <p:cNvSpPr/>
            <p:nvPr/>
          </p:nvSpPr>
          <p:spPr>
            <a:xfrm rot="21310773">
              <a:off x="937839" y="4393919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  <a:alpha val="70000"/>
              </a:schemeClr>
            </a:solidFill>
            <a:ln>
              <a:solidFill>
                <a:schemeClr val="tx1">
                  <a:lumMod val="95000"/>
                  <a:lumOff val="5000"/>
                  <a:alpha val="7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17" name="Connettore diritto 1078">
              <a:extLst>
                <a:ext uri="{FF2B5EF4-FFF2-40B4-BE49-F238E27FC236}">
                  <a16:creationId xmlns:a16="http://schemas.microsoft.com/office/drawing/2014/main" id="{0517696B-7DCD-BAFE-80E9-F5DE797653BB}"/>
                </a:ext>
              </a:extLst>
            </p:cNvPr>
            <p:cNvCxnSpPr>
              <a:cxnSpLocks/>
              <a:stCxn id="1316" idx="1"/>
              <a:endCxn id="1313" idx="5"/>
            </p:cNvCxnSpPr>
            <p:nvPr/>
          </p:nvCxnSpPr>
          <p:spPr>
            <a:xfrm flipH="1" flipV="1">
              <a:off x="844666" y="4273911"/>
              <a:ext cx="110084" cy="141825"/>
            </a:xfrm>
            <a:prstGeom prst="line">
              <a:avLst/>
            </a:prstGeom>
            <a:solidFill>
              <a:schemeClr val="accent6">
                <a:lumMod val="75000"/>
                <a:alpha val="70000"/>
              </a:schemeClr>
            </a:solidFill>
            <a:ln w="28575">
              <a:solidFill>
                <a:schemeClr val="tx1">
                  <a:lumMod val="95000"/>
                  <a:lumOff val="5000"/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18" name="Ovale 1095">
              <a:extLst>
                <a:ext uri="{FF2B5EF4-FFF2-40B4-BE49-F238E27FC236}">
                  <a16:creationId xmlns:a16="http://schemas.microsoft.com/office/drawing/2014/main" id="{EE1B20C6-CA5E-3DDE-0C68-CD9D06D52A9B}"/>
                </a:ext>
              </a:extLst>
            </p:cNvPr>
            <p:cNvSpPr/>
            <p:nvPr/>
          </p:nvSpPr>
          <p:spPr>
            <a:xfrm rot="21310773">
              <a:off x="1161589" y="4361194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  <a:alpha val="70000"/>
              </a:schemeClr>
            </a:solidFill>
            <a:ln>
              <a:solidFill>
                <a:schemeClr val="tx1">
                  <a:lumMod val="95000"/>
                  <a:lumOff val="5000"/>
                  <a:alpha val="7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19" name="Connettore diritto 1096">
              <a:extLst>
                <a:ext uri="{FF2B5EF4-FFF2-40B4-BE49-F238E27FC236}">
                  <a16:creationId xmlns:a16="http://schemas.microsoft.com/office/drawing/2014/main" id="{1C71530C-A95D-B2F1-BCB2-E610086E7E40}"/>
                </a:ext>
              </a:extLst>
            </p:cNvPr>
            <p:cNvCxnSpPr>
              <a:cxnSpLocks/>
              <a:stCxn id="1318" idx="2"/>
              <a:endCxn id="1316" idx="6"/>
            </p:cNvCxnSpPr>
            <p:nvPr/>
          </p:nvCxnSpPr>
          <p:spPr>
            <a:xfrm rot="5110773">
              <a:off x="1112111" y="4393921"/>
              <a:ext cx="13807" cy="87106"/>
            </a:xfrm>
            <a:prstGeom prst="line">
              <a:avLst/>
            </a:prstGeom>
            <a:solidFill>
              <a:schemeClr val="accent6">
                <a:lumMod val="75000"/>
                <a:alpha val="70000"/>
              </a:schemeClr>
            </a:solidFill>
            <a:ln w="28575">
              <a:solidFill>
                <a:schemeClr val="tx1">
                  <a:lumMod val="95000"/>
                  <a:lumOff val="5000"/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0" name="Connettore diritto 1096">
              <a:extLst>
                <a:ext uri="{FF2B5EF4-FFF2-40B4-BE49-F238E27FC236}">
                  <a16:creationId xmlns:a16="http://schemas.microsoft.com/office/drawing/2014/main" id="{49E4A438-E4D1-41E0-FCBA-48A5EC080851}"/>
                </a:ext>
              </a:extLst>
            </p:cNvPr>
            <p:cNvCxnSpPr>
              <a:cxnSpLocks/>
              <a:stCxn id="1322" idx="2"/>
              <a:endCxn id="1318" idx="6"/>
            </p:cNvCxnSpPr>
            <p:nvPr/>
          </p:nvCxnSpPr>
          <p:spPr>
            <a:xfrm flipH="1" flipV="1">
              <a:off x="1299946" y="4415287"/>
              <a:ext cx="46222" cy="93540"/>
            </a:xfrm>
            <a:prstGeom prst="line">
              <a:avLst/>
            </a:prstGeom>
            <a:solidFill>
              <a:schemeClr val="accent6">
                <a:lumMod val="75000"/>
                <a:alpha val="50000"/>
              </a:schemeClr>
            </a:solidFill>
            <a:ln w="28575">
              <a:solidFill>
                <a:schemeClr val="tx1">
                  <a:lumMod val="95000"/>
                  <a:lumOff val="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21" name="Ovale 1074">
              <a:extLst>
                <a:ext uri="{FF2B5EF4-FFF2-40B4-BE49-F238E27FC236}">
                  <a16:creationId xmlns:a16="http://schemas.microsoft.com/office/drawing/2014/main" id="{F72D3FCC-7A4A-9D67-80A5-7B86649729D8}"/>
                </a:ext>
              </a:extLst>
            </p:cNvPr>
            <p:cNvSpPr/>
            <p:nvPr/>
          </p:nvSpPr>
          <p:spPr>
            <a:xfrm rot="21310773">
              <a:off x="1556432" y="4547772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  <a:alpha val="40000"/>
              </a:schemeClr>
            </a:solidFill>
            <a:ln>
              <a:solidFill>
                <a:schemeClr val="tx1">
                  <a:lumMod val="95000"/>
                  <a:lumOff val="5000"/>
                  <a:alpha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2" name="Ovale 1075">
              <a:extLst>
                <a:ext uri="{FF2B5EF4-FFF2-40B4-BE49-F238E27FC236}">
                  <a16:creationId xmlns:a16="http://schemas.microsoft.com/office/drawing/2014/main" id="{2B47D2B3-BB86-6B39-BC56-F54F0F4A916B}"/>
                </a:ext>
              </a:extLst>
            </p:cNvPr>
            <p:cNvSpPr/>
            <p:nvPr/>
          </p:nvSpPr>
          <p:spPr>
            <a:xfrm rot="21310773">
              <a:off x="1345923" y="4443086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  <a:alpha val="50000"/>
              </a:schemeClr>
            </a:solidFill>
            <a:ln>
              <a:solidFill>
                <a:schemeClr val="tx1">
                  <a:lumMod val="95000"/>
                  <a:lumOff val="5000"/>
                  <a:alpha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23" name="Connettore diritto 1076">
              <a:extLst>
                <a:ext uri="{FF2B5EF4-FFF2-40B4-BE49-F238E27FC236}">
                  <a16:creationId xmlns:a16="http://schemas.microsoft.com/office/drawing/2014/main" id="{DD72FE7A-BDCC-73C8-8328-1C60F426CA9E}"/>
                </a:ext>
              </a:extLst>
            </p:cNvPr>
            <p:cNvCxnSpPr>
              <a:cxnSpLocks/>
              <a:stCxn id="1321" idx="1"/>
              <a:endCxn id="1322" idx="5"/>
            </p:cNvCxnSpPr>
            <p:nvPr/>
          </p:nvCxnSpPr>
          <p:spPr>
            <a:xfrm flipH="1" flipV="1">
              <a:off x="1467614" y="4541102"/>
              <a:ext cx="105729" cy="28487"/>
            </a:xfrm>
            <a:prstGeom prst="line">
              <a:avLst/>
            </a:prstGeom>
            <a:solidFill>
              <a:schemeClr val="accent6">
                <a:lumMod val="75000"/>
                <a:alpha val="40000"/>
              </a:schemeClr>
            </a:solidFill>
            <a:ln w="28575">
              <a:solidFill>
                <a:schemeClr val="tx1">
                  <a:lumMod val="95000"/>
                  <a:lumOff val="5000"/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24" name="Ovale 1077">
              <a:extLst>
                <a:ext uri="{FF2B5EF4-FFF2-40B4-BE49-F238E27FC236}">
                  <a16:creationId xmlns:a16="http://schemas.microsoft.com/office/drawing/2014/main" id="{E0D6590D-93CD-387B-FA6B-A4A6C82C9A1F}"/>
                </a:ext>
              </a:extLst>
            </p:cNvPr>
            <p:cNvSpPr/>
            <p:nvPr/>
          </p:nvSpPr>
          <p:spPr>
            <a:xfrm rot="21310773">
              <a:off x="1739502" y="4276246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  <a:alpha val="30000"/>
              </a:schemeClr>
            </a:solidFill>
            <a:ln>
              <a:solidFill>
                <a:schemeClr val="tx1">
                  <a:lumMod val="95000"/>
                  <a:lumOff val="5000"/>
                  <a:alpha val="18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25" name="Connettore diritto 1078">
              <a:extLst>
                <a:ext uri="{FF2B5EF4-FFF2-40B4-BE49-F238E27FC236}">
                  <a16:creationId xmlns:a16="http://schemas.microsoft.com/office/drawing/2014/main" id="{0845BACD-E156-6768-32A2-063C940A8D5B}"/>
                </a:ext>
              </a:extLst>
            </p:cNvPr>
            <p:cNvCxnSpPr>
              <a:cxnSpLocks/>
              <a:stCxn id="1324" idx="3"/>
              <a:endCxn id="1321" idx="7"/>
            </p:cNvCxnSpPr>
            <p:nvPr/>
          </p:nvCxnSpPr>
          <p:spPr>
            <a:xfrm flipH="1">
              <a:off x="1671002" y="4382498"/>
              <a:ext cx="92532" cy="178855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  <a:alpha val="1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81" name="Groupe 1380">
            <a:extLst>
              <a:ext uri="{FF2B5EF4-FFF2-40B4-BE49-F238E27FC236}">
                <a16:creationId xmlns:a16="http://schemas.microsoft.com/office/drawing/2014/main" id="{A9538978-4763-1F90-9D59-2AEF8C6A5485}"/>
              </a:ext>
            </a:extLst>
          </p:cNvPr>
          <p:cNvGrpSpPr>
            <a:grpSpLocks noChangeAspect="1"/>
          </p:cNvGrpSpPr>
          <p:nvPr/>
        </p:nvGrpSpPr>
        <p:grpSpPr>
          <a:xfrm>
            <a:off x="5633981" y="2879453"/>
            <a:ext cx="1450815" cy="1386423"/>
            <a:chOff x="771614" y="2881720"/>
            <a:chExt cx="2060306" cy="1968864"/>
          </a:xfrm>
        </p:grpSpPr>
        <p:grpSp>
          <p:nvGrpSpPr>
            <p:cNvPr id="1382" name="Groupe 1381">
              <a:extLst>
                <a:ext uri="{FF2B5EF4-FFF2-40B4-BE49-F238E27FC236}">
                  <a16:creationId xmlns:a16="http://schemas.microsoft.com/office/drawing/2014/main" id="{02C9D2CF-BC57-BB63-AD9B-92C289D4498E}"/>
                </a:ext>
              </a:extLst>
            </p:cNvPr>
            <p:cNvGrpSpPr/>
            <p:nvPr/>
          </p:nvGrpSpPr>
          <p:grpSpPr>
            <a:xfrm rot="16200000">
              <a:off x="849464" y="3156688"/>
              <a:ext cx="784779" cy="901179"/>
              <a:chOff x="3530188" y="3503947"/>
              <a:chExt cx="784779" cy="901179"/>
            </a:xfrm>
          </p:grpSpPr>
          <p:sp>
            <p:nvSpPr>
              <p:cNvPr id="1471" name="Ovale 1074">
                <a:extLst>
                  <a:ext uri="{FF2B5EF4-FFF2-40B4-BE49-F238E27FC236}">
                    <a16:creationId xmlns:a16="http://schemas.microsoft.com/office/drawing/2014/main" id="{4518967C-8DCB-D505-B16D-ABF49D4750FD}"/>
                  </a:ext>
                </a:extLst>
              </p:cNvPr>
              <p:cNvSpPr/>
              <p:nvPr/>
            </p:nvSpPr>
            <p:spPr>
              <a:xfrm rot="16200000">
                <a:off x="3737357" y="4250704"/>
                <a:ext cx="138602" cy="119833"/>
              </a:xfrm>
              <a:prstGeom prst="ellipse">
                <a:avLst/>
              </a:prstGeom>
              <a:solidFill>
                <a:schemeClr val="accent6">
                  <a:lumMod val="75000"/>
                  <a:alpha val="30000"/>
                </a:scheme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2" name="Ovale 1075">
                <a:extLst>
                  <a:ext uri="{FF2B5EF4-FFF2-40B4-BE49-F238E27FC236}">
                    <a16:creationId xmlns:a16="http://schemas.microsoft.com/office/drawing/2014/main" id="{FF3BCDFA-B464-49B3-AFC7-277E4537CBCE}"/>
                  </a:ext>
                </a:extLst>
              </p:cNvPr>
              <p:cNvSpPr/>
              <p:nvPr/>
            </p:nvSpPr>
            <p:spPr>
              <a:xfrm rot="16200000">
                <a:off x="4088053" y="4275908"/>
                <a:ext cx="138602" cy="119833"/>
              </a:xfrm>
              <a:prstGeom prst="ellipse">
                <a:avLst/>
              </a:prstGeom>
              <a:solidFill>
                <a:schemeClr val="accent6">
                  <a:lumMod val="75000"/>
                  <a:alpha val="30000"/>
                </a:scheme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73" name="Connettore diritto 1076">
                <a:extLst>
                  <a:ext uri="{FF2B5EF4-FFF2-40B4-BE49-F238E27FC236}">
                    <a16:creationId xmlns:a16="http://schemas.microsoft.com/office/drawing/2014/main" id="{C8ED9FB5-9755-A3A2-2B1F-A45262FB4E0A}"/>
                  </a:ext>
                </a:extLst>
              </p:cNvPr>
              <p:cNvCxnSpPr>
                <a:cxnSpLocks/>
                <a:stCxn id="1471" idx="4"/>
                <a:endCxn id="1472" idx="0"/>
              </p:cNvCxnSpPr>
              <p:nvPr/>
            </p:nvCxnSpPr>
            <p:spPr>
              <a:xfrm>
                <a:off x="3866575" y="4310621"/>
                <a:ext cx="230863" cy="25204"/>
              </a:xfrm>
              <a:prstGeom prst="line">
                <a:avLst/>
              </a:prstGeom>
              <a:solidFill>
                <a:srgbClr val="0070C0"/>
              </a:solidFill>
              <a:ln w="28575"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74" name="Ovale 1077">
                <a:extLst>
                  <a:ext uri="{FF2B5EF4-FFF2-40B4-BE49-F238E27FC236}">
                    <a16:creationId xmlns:a16="http://schemas.microsoft.com/office/drawing/2014/main" id="{FFD0754E-2ACC-51B0-0C15-113F2D47F607}"/>
                  </a:ext>
                </a:extLst>
              </p:cNvPr>
              <p:cNvSpPr/>
              <p:nvPr/>
            </p:nvSpPr>
            <p:spPr>
              <a:xfrm rot="16200000">
                <a:off x="3534611" y="4112102"/>
                <a:ext cx="138602" cy="119833"/>
              </a:xfrm>
              <a:prstGeom prst="ellipse">
                <a:avLst/>
              </a:prstGeom>
              <a:solidFill>
                <a:srgbClr val="FF0000">
                  <a:alpha val="30000"/>
                </a:srgb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75" name="Connettore diritto 1078">
                <a:extLst>
                  <a:ext uri="{FF2B5EF4-FFF2-40B4-BE49-F238E27FC236}">
                    <a16:creationId xmlns:a16="http://schemas.microsoft.com/office/drawing/2014/main" id="{03EA25B4-338B-BA2C-40B9-6D2C76C72190}"/>
                  </a:ext>
                </a:extLst>
              </p:cNvPr>
              <p:cNvCxnSpPr>
                <a:cxnSpLocks/>
                <a:stCxn id="1474" idx="3"/>
                <a:endCxn id="1471" idx="7"/>
              </p:cNvCxnSpPr>
              <p:nvPr/>
            </p:nvCxnSpPr>
            <p:spPr>
              <a:xfrm>
                <a:off x="3646280" y="4221022"/>
                <a:ext cx="118011" cy="40596"/>
              </a:xfrm>
              <a:prstGeom prst="line">
                <a:avLst/>
              </a:prstGeom>
              <a:solidFill>
                <a:srgbClr val="0070C0"/>
              </a:solidFill>
              <a:ln w="28575"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76" name="Ovale 1095">
                <a:extLst>
                  <a:ext uri="{FF2B5EF4-FFF2-40B4-BE49-F238E27FC236}">
                    <a16:creationId xmlns:a16="http://schemas.microsoft.com/office/drawing/2014/main" id="{5AD1BCD7-745D-DCA4-B0EB-C424462B1F55}"/>
                  </a:ext>
                </a:extLst>
              </p:cNvPr>
              <p:cNvSpPr/>
              <p:nvPr/>
            </p:nvSpPr>
            <p:spPr>
              <a:xfrm rot="16200000">
                <a:off x="3520804" y="3886394"/>
                <a:ext cx="138602" cy="119833"/>
              </a:xfrm>
              <a:prstGeom prst="ellipse">
                <a:avLst/>
              </a:prstGeom>
              <a:solidFill>
                <a:srgbClr val="FF0000">
                  <a:alpha val="30000"/>
                </a:srgb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77" name="Connettore diritto 1096">
                <a:extLst>
                  <a:ext uri="{FF2B5EF4-FFF2-40B4-BE49-F238E27FC236}">
                    <a16:creationId xmlns:a16="http://schemas.microsoft.com/office/drawing/2014/main" id="{3C18A5CD-B410-BC13-F361-E60EC4228C72}"/>
                  </a:ext>
                </a:extLst>
              </p:cNvPr>
              <p:cNvCxnSpPr>
                <a:cxnSpLocks/>
                <a:stCxn id="1476" idx="2"/>
                <a:endCxn id="1474" idx="6"/>
              </p:cNvCxnSpPr>
              <p:nvPr/>
            </p:nvCxnSpPr>
            <p:spPr>
              <a:xfrm>
                <a:off x="3590106" y="4015612"/>
                <a:ext cx="13807" cy="87106"/>
              </a:xfrm>
              <a:prstGeom prst="line">
                <a:avLst/>
              </a:prstGeom>
              <a:solidFill>
                <a:srgbClr val="0070C0"/>
              </a:solidFill>
              <a:ln w="28575"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8" name="Connettore diritto 1096">
                <a:extLst>
                  <a:ext uri="{FF2B5EF4-FFF2-40B4-BE49-F238E27FC236}">
                    <a16:creationId xmlns:a16="http://schemas.microsoft.com/office/drawing/2014/main" id="{52533B34-97AD-75C3-B611-117902CB2AC1}"/>
                  </a:ext>
                </a:extLst>
              </p:cNvPr>
              <p:cNvCxnSpPr>
                <a:cxnSpLocks/>
                <a:stCxn id="1480" idx="2"/>
                <a:endCxn id="1476" idx="6"/>
              </p:cNvCxnSpPr>
              <p:nvPr/>
            </p:nvCxnSpPr>
            <p:spPr>
              <a:xfrm flipH="1">
                <a:off x="3590106" y="3823196"/>
                <a:ext cx="141114" cy="53814"/>
              </a:xfrm>
              <a:prstGeom prst="line">
                <a:avLst/>
              </a:prstGeom>
              <a:solidFill>
                <a:srgbClr val="0070C0"/>
              </a:solidFill>
              <a:ln w="28575"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79" name="Ovale 1074">
                <a:extLst>
                  <a:ext uri="{FF2B5EF4-FFF2-40B4-BE49-F238E27FC236}">
                    <a16:creationId xmlns:a16="http://schemas.microsoft.com/office/drawing/2014/main" id="{12035260-BCC8-0AEC-DEA0-312A71BDCE72}"/>
                  </a:ext>
                </a:extLst>
              </p:cNvPr>
              <p:cNvSpPr/>
              <p:nvPr/>
            </p:nvSpPr>
            <p:spPr>
              <a:xfrm rot="16200000">
                <a:off x="3909617" y="3604485"/>
                <a:ext cx="138602" cy="119833"/>
              </a:xfrm>
              <a:prstGeom prst="ellipse">
                <a:avLst/>
              </a:prstGeom>
              <a:solidFill>
                <a:schemeClr val="accent6">
                  <a:lumMod val="75000"/>
                  <a:alpha val="30000"/>
                </a:scheme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0" name="Ovale 1075">
                <a:extLst>
                  <a:ext uri="{FF2B5EF4-FFF2-40B4-BE49-F238E27FC236}">
                    <a16:creationId xmlns:a16="http://schemas.microsoft.com/office/drawing/2014/main" id="{506A19B2-A39B-F391-7446-86CCEFC8DEF6}"/>
                  </a:ext>
                </a:extLst>
              </p:cNvPr>
              <p:cNvSpPr/>
              <p:nvPr/>
            </p:nvSpPr>
            <p:spPr>
              <a:xfrm rot="16200000">
                <a:off x="3661918" y="3693978"/>
                <a:ext cx="138602" cy="119833"/>
              </a:xfrm>
              <a:prstGeom prst="ellipse">
                <a:avLst/>
              </a:prstGeom>
              <a:solidFill>
                <a:schemeClr val="accent6">
                  <a:lumMod val="75000"/>
                  <a:alpha val="30000"/>
                </a:scheme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81" name="Connettore diritto 1076">
                <a:extLst>
                  <a:ext uri="{FF2B5EF4-FFF2-40B4-BE49-F238E27FC236}">
                    <a16:creationId xmlns:a16="http://schemas.microsoft.com/office/drawing/2014/main" id="{BE9BB954-BDFA-03A6-F063-EE091D162B81}"/>
                  </a:ext>
                </a:extLst>
              </p:cNvPr>
              <p:cNvCxnSpPr>
                <a:cxnSpLocks/>
                <a:stCxn id="1479" idx="1"/>
                <a:endCxn id="1480" idx="4"/>
              </p:cNvCxnSpPr>
              <p:nvPr/>
            </p:nvCxnSpPr>
            <p:spPr>
              <a:xfrm flipH="1">
                <a:off x="3791136" y="3713405"/>
                <a:ext cx="145415" cy="40490"/>
              </a:xfrm>
              <a:prstGeom prst="line">
                <a:avLst/>
              </a:prstGeom>
              <a:solidFill>
                <a:srgbClr val="0070C0"/>
              </a:solidFill>
              <a:ln w="28575"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82" name="Ovale 1077">
                <a:extLst>
                  <a:ext uri="{FF2B5EF4-FFF2-40B4-BE49-F238E27FC236}">
                    <a16:creationId xmlns:a16="http://schemas.microsoft.com/office/drawing/2014/main" id="{A6B7CA4C-7F7E-C274-C35C-F798BAFAF946}"/>
                  </a:ext>
                </a:extLst>
              </p:cNvPr>
              <p:cNvSpPr/>
              <p:nvPr/>
            </p:nvSpPr>
            <p:spPr>
              <a:xfrm rot="16200000">
                <a:off x="4185750" y="3513331"/>
                <a:ext cx="138602" cy="119833"/>
              </a:xfrm>
              <a:prstGeom prst="ellipse">
                <a:avLst/>
              </a:prstGeom>
              <a:solidFill>
                <a:schemeClr val="accent6">
                  <a:lumMod val="75000"/>
                  <a:alpha val="30000"/>
                </a:scheme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83" name="Connettore diritto 1078">
                <a:extLst>
                  <a:ext uri="{FF2B5EF4-FFF2-40B4-BE49-F238E27FC236}">
                    <a16:creationId xmlns:a16="http://schemas.microsoft.com/office/drawing/2014/main" id="{94FEA0A9-6E4E-9EC6-F0D2-FF8849BC331B}"/>
                  </a:ext>
                </a:extLst>
              </p:cNvPr>
              <p:cNvCxnSpPr>
                <a:cxnSpLocks/>
                <a:stCxn id="1482" idx="0"/>
                <a:endCxn id="1479" idx="4"/>
              </p:cNvCxnSpPr>
              <p:nvPr/>
            </p:nvCxnSpPr>
            <p:spPr>
              <a:xfrm flipH="1">
                <a:off x="4038835" y="3573248"/>
                <a:ext cx="156300" cy="91154"/>
              </a:xfrm>
              <a:prstGeom prst="line">
                <a:avLst/>
              </a:prstGeom>
              <a:solidFill>
                <a:srgbClr val="0070C0"/>
              </a:solidFill>
              <a:ln w="28575"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83" name="Groupe 1382">
              <a:extLst>
                <a:ext uri="{FF2B5EF4-FFF2-40B4-BE49-F238E27FC236}">
                  <a16:creationId xmlns:a16="http://schemas.microsoft.com/office/drawing/2014/main" id="{C4F28262-9BF6-38C3-378A-3806445548AD}"/>
                </a:ext>
              </a:extLst>
            </p:cNvPr>
            <p:cNvGrpSpPr/>
            <p:nvPr/>
          </p:nvGrpSpPr>
          <p:grpSpPr>
            <a:xfrm rot="16200000">
              <a:off x="1255449" y="3490626"/>
              <a:ext cx="1615705" cy="419754"/>
              <a:chOff x="3658261" y="3158713"/>
              <a:chExt cx="1615705" cy="419754"/>
            </a:xfrm>
          </p:grpSpPr>
          <p:sp>
            <p:nvSpPr>
              <p:cNvPr id="1458" name="Ovale 1074">
                <a:extLst>
                  <a:ext uri="{FF2B5EF4-FFF2-40B4-BE49-F238E27FC236}">
                    <a16:creationId xmlns:a16="http://schemas.microsoft.com/office/drawing/2014/main" id="{CCFF721C-E277-0D35-AEF8-94BD0EAF2F26}"/>
                  </a:ext>
                </a:extLst>
              </p:cNvPr>
              <p:cNvSpPr/>
              <p:nvPr/>
            </p:nvSpPr>
            <p:spPr>
              <a:xfrm>
                <a:off x="3906742" y="3324399"/>
                <a:ext cx="138602" cy="119833"/>
              </a:xfrm>
              <a:prstGeom prst="ellipse">
                <a:avLst/>
              </a:prstGeom>
              <a:solidFill>
                <a:schemeClr val="accent6">
                  <a:lumMod val="75000"/>
                  <a:alpha val="30000"/>
                </a:scheme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9" name="Ovale 1075">
                <a:extLst>
                  <a:ext uri="{FF2B5EF4-FFF2-40B4-BE49-F238E27FC236}">
                    <a16:creationId xmlns:a16="http://schemas.microsoft.com/office/drawing/2014/main" id="{D12EE707-B535-4496-0B1B-B31A827457AD}"/>
                  </a:ext>
                </a:extLst>
              </p:cNvPr>
              <p:cNvSpPr/>
              <p:nvPr/>
            </p:nvSpPr>
            <p:spPr>
              <a:xfrm>
                <a:off x="3658261" y="3458634"/>
                <a:ext cx="138602" cy="119833"/>
              </a:xfrm>
              <a:prstGeom prst="ellipse">
                <a:avLst/>
              </a:prstGeom>
              <a:solidFill>
                <a:schemeClr val="accent6">
                  <a:lumMod val="75000"/>
                  <a:alpha val="30000"/>
                </a:scheme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60" name="Connettore diritto 1076">
                <a:extLst>
                  <a:ext uri="{FF2B5EF4-FFF2-40B4-BE49-F238E27FC236}">
                    <a16:creationId xmlns:a16="http://schemas.microsoft.com/office/drawing/2014/main" id="{F971785E-DFA4-5736-7F4E-95D467B2C7D0}"/>
                  </a:ext>
                </a:extLst>
              </p:cNvPr>
              <p:cNvCxnSpPr>
                <a:cxnSpLocks/>
                <a:stCxn id="1458" idx="2"/>
                <a:endCxn id="1459" idx="5"/>
              </p:cNvCxnSpPr>
              <p:nvPr/>
            </p:nvCxnSpPr>
            <p:spPr>
              <a:xfrm flipH="1">
                <a:off x="3776565" y="3384316"/>
                <a:ext cx="130177" cy="176602"/>
              </a:xfrm>
              <a:prstGeom prst="line">
                <a:avLst/>
              </a:prstGeom>
              <a:solidFill>
                <a:srgbClr val="0070C0"/>
              </a:solidFill>
              <a:ln w="28575"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61" name="Ovale 1077">
                <a:extLst>
                  <a:ext uri="{FF2B5EF4-FFF2-40B4-BE49-F238E27FC236}">
                    <a16:creationId xmlns:a16="http://schemas.microsoft.com/office/drawing/2014/main" id="{0FDE9F2A-252B-4825-76DA-03BDE418C94F}"/>
                  </a:ext>
                </a:extLst>
              </p:cNvPr>
              <p:cNvSpPr/>
              <p:nvPr/>
            </p:nvSpPr>
            <p:spPr>
              <a:xfrm>
                <a:off x="4119551" y="3172520"/>
                <a:ext cx="138602" cy="119833"/>
              </a:xfrm>
              <a:prstGeom prst="ellipse">
                <a:avLst/>
              </a:prstGeom>
              <a:solidFill>
                <a:schemeClr val="accent6">
                  <a:lumMod val="75000"/>
                  <a:alpha val="30000"/>
                </a:scheme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62" name="Connettore diritto 1078">
                <a:extLst>
                  <a:ext uri="{FF2B5EF4-FFF2-40B4-BE49-F238E27FC236}">
                    <a16:creationId xmlns:a16="http://schemas.microsoft.com/office/drawing/2014/main" id="{EE833213-5226-EB3F-65A1-51664480EA0F}"/>
                  </a:ext>
                </a:extLst>
              </p:cNvPr>
              <p:cNvCxnSpPr>
                <a:cxnSpLocks/>
                <a:stCxn id="1461" idx="3"/>
                <a:endCxn id="1458" idx="7"/>
              </p:cNvCxnSpPr>
              <p:nvPr/>
            </p:nvCxnSpPr>
            <p:spPr>
              <a:xfrm flipH="1">
                <a:off x="4025046" y="3274804"/>
                <a:ext cx="114803" cy="67144"/>
              </a:xfrm>
              <a:prstGeom prst="line">
                <a:avLst/>
              </a:prstGeom>
              <a:solidFill>
                <a:srgbClr val="0070C0"/>
              </a:solidFill>
              <a:ln w="28575"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63" name="Ovale 1095">
                <a:extLst>
                  <a:ext uri="{FF2B5EF4-FFF2-40B4-BE49-F238E27FC236}">
                    <a16:creationId xmlns:a16="http://schemas.microsoft.com/office/drawing/2014/main" id="{BC9B5845-778E-CA04-6CD7-269BD2C71992}"/>
                  </a:ext>
                </a:extLst>
              </p:cNvPr>
              <p:cNvSpPr/>
              <p:nvPr/>
            </p:nvSpPr>
            <p:spPr>
              <a:xfrm>
                <a:off x="4345259" y="3158713"/>
                <a:ext cx="138602" cy="119833"/>
              </a:xfrm>
              <a:prstGeom prst="ellipse">
                <a:avLst/>
              </a:prstGeom>
              <a:solidFill>
                <a:schemeClr val="accent6">
                  <a:lumMod val="75000"/>
                  <a:alpha val="30000"/>
                </a:scheme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64" name="Connettore diritto 1096">
                <a:extLst>
                  <a:ext uri="{FF2B5EF4-FFF2-40B4-BE49-F238E27FC236}">
                    <a16:creationId xmlns:a16="http://schemas.microsoft.com/office/drawing/2014/main" id="{996C692A-F72D-B0F8-B3FD-B25240ACBA33}"/>
                  </a:ext>
                </a:extLst>
              </p:cNvPr>
              <p:cNvCxnSpPr>
                <a:cxnSpLocks/>
                <a:stCxn id="1463" idx="3"/>
                <a:endCxn id="1461" idx="7"/>
              </p:cNvCxnSpPr>
              <p:nvPr/>
            </p:nvCxnSpPr>
            <p:spPr>
              <a:xfrm flipH="1" flipV="1">
                <a:off x="4237855" y="3190069"/>
                <a:ext cx="127702" cy="70928"/>
              </a:xfrm>
              <a:prstGeom prst="line">
                <a:avLst/>
              </a:prstGeom>
              <a:solidFill>
                <a:srgbClr val="0070C0"/>
              </a:solidFill>
              <a:ln w="28575"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5" name="Connettore diritto 1096">
                <a:extLst>
                  <a:ext uri="{FF2B5EF4-FFF2-40B4-BE49-F238E27FC236}">
                    <a16:creationId xmlns:a16="http://schemas.microsoft.com/office/drawing/2014/main" id="{078D8A2C-0CD0-38E9-AB5A-094C0FD45330}"/>
                  </a:ext>
                </a:extLst>
              </p:cNvPr>
              <p:cNvCxnSpPr>
                <a:cxnSpLocks/>
                <a:stCxn id="1467" idx="2"/>
                <a:endCxn id="1463" idx="6"/>
              </p:cNvCxnSpPr>
              <p:nvPr/>
            </p:nvCxnSpPr>
            <p:spPr>
              <a:xfrm flipH="1" flipV="1">
                <a:off x="4483861" y="3218630"/>
                <a:ext cx="124821" cy="29830"/>
              </a:xfrm>
              <a:prstGeom prst="line">
                <a:avLst/>
              </a:prstGeom>
              <a:solidFill>
                <a:srgbClr val="0070C0"/>
              </a:solidFill>
              <a:ln w="28575"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66" name="Ovale 1074">
                <a:extLst>
                  <a:ext uri="{FF2B5EF4-FFF2-40B4-BE49-F238E27FC236}">
                    <a16:creationId xmlns:a16="http://schemas.microsoft.com/office/drawing/2014/main" id="{9A31F652-988F-8B9F-9303-912243E78817}"/>
                  </a:ext>
                </a:extLst>
              </p:cNvPr>
              <p:cNvSpPr/>
              <p:nvPr/>
            </p:nvSpPr>
            <p:spPr>
              <a:xfrm>
                <a:off x="4845814" y="3257255"/>
                <a:ext cx="138602" cy="119833"/>
              </a:xfrm>
              <a:prstGeom prst="ellipse">
                <a:avLst/>
              </a:prstGeom>
              <a:solidFill>
                <a:schemeClr val="accent6">
                  <a:lumMod val="75000"/>
                  <a:alpha val="30000"/>
                </a:scheme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7" name="Ovale 1075">
                <a:extLst>
                  <a:ext uri="{FF2B5EF4-FFF2-40B4-BE49-F238E27FC236}">
                    <a16:creationId xmlns:a16="http://schemas.microsoft.com/office/drawing/2014/main" id="{0A102374-E2DA-7F38-891C-9EDC2F1B1E34}"/>
                  </a:ext>
                </a:extLst>
              </p:cNvPr>
              <p:cNvSpPr/>
              <p:nvPr/>
            </p:nvSpPr>
            <p:spPr>
              <a:xfrm>
                <a:off x="4608682" y="3188543"/>
                <a:ext cx="138602" cy="119833"/>
              </a:xfrm>
              <a:prstGeom prst="ellipse">
                <a:avLst/>
              </a:prstGeom>
              <a:solidFill>
                <a:schemeClr val="accent6">
                  <a:lumMod val="75000"/>
                  <a:alpha val="30000"/>
                </a:scheme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68" name="Connettore diritto 1076">
                <a:extLst>
                  <a:ext uri="{FF2B5EF4-FFF2-40B4-BE49-F238E27FC236}">
                    <a16:creationId xmlns:a16="http://schemas.microsoft.com/office/drawing/2014/main" id="{B1E3878C-9854-3A03-0E8E-CBA05469CA40}"/>
                  </a:ext>
                </a:extLst>
              </p:cNvPr>
              <p:cNvCxnSpPr>
                <a:cxnSpLocks/>
                <a:stCxn id="1466" idx="2"/>
                <a:endCxn id="1467" idx="5"/>
              </p:cNvCxnSpPr>
              <p:nvPr/>
            </p:nvCxnSpPr>
            <p:spPr>
              <a:xfrm flipH="1" flipV="1">
                <a:off x="4726986" y="3290827"/>
                <a:ext cx="118828" cy="26345"/>
              </a:xfrm>
              <a:prstGeom prst="line">
                <a:avLst/>
              </a:prstGeom>
              <a:solidFill>
                <a:srgbClr val="0070C0"/>
              </a:solidFill>
              <a:ln w="28575"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69" name="Ovale 1077">
                <a:extLst>
                  <a:ext uri="{FF2B5EF4-FFF2-40B4-BE49-F238E27FC236}">
                    <a16:creationId xmlns:a16="http://schemas.microsoft.com/office/drawing/2014/main" id="{154259A8-872E-A78D-2718-CAF0F1BF1230}"/>
                  </a:ext>
                </a:extLst>
              </p:cNvPr>
              <p:cNvSpPr/>
              <p:nvPr/>
            </p:nvSpPr>
            <p:spPr>
              <a:xfrm>
                <a:off x="5135364" y="3338801"/>
                <a:ext cx="138602" cy="119833"/>
              </a:xfrm>
              <a:prstGeom prst="ellipse">
                <a:avLst/>
              </a:prstGeom>
              <a:solidFill>
                <a:schemeClr val="accent6">
                  <a:lumMod val="75000"/>
                  <a:alpha val="30000"/>
                </a:scheme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70" name="Connettore diritto 1078">
                <a:extLst>
                  <a:ext uri="{FF2B5EF4-FFF2-40B4-BE49-F238E27FC236}">
                    <a16:creationId xmlns:a16="http://schemas.microsoft.com/office/drawing/2014/main" id="{95851504-0AE8-3454-FB20-149A0F86A6DC}"/>
                  </a:ext>
                </a:extLst>
              </p:cNvPr>
              <p:cNvCxnSpPr>
                <a:cxnSpLocks/>
                <a:stCxn id="1469" idx="3"/>
                <a:endCxn id="1466" idx="6"/>
              </p:cNvCxnSpPr>
              <p:nvPr/>
            </p:nvCxnSpPr>
            <p:spPr>
              <a:xfrm flipH="1" flipV="1">
                <a:off x="4984416" y="3317172"/>
                <a:ext cx="171246" cy="123913"/>
              </a:xfrm>
              <a:prstGeom prst="line">
                <a:avLst/>
              </a:prstGeom>
              <a:solidFill>
                <a:srgbClr val="0070C0"/>
              </a:solidFill>
              <a:ln w="28575"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84" name="Gruppo 1103">
              <a:extLst>
                <a:ext uri="{FF2B5EF4-FFF2-40B4-BE49-F238E27FC236}">
                  <a16:creationId xmlns:a16="http://schemas.microsoft.com/office/drawing/2014/main" id="{B4B7B8C8-79F9-C4BE-2DEB-D331CC058CDC}"/>
                </a:ext>
              </a:extLst>
            </p:cNvPr>
            <p:cNvGrpSpPr/>
            <p:nvPr/>
          </p:nvGrpSpPr>
          <p:grpSpPr>
            <a:xfrm>
              <a:off x="1060058" y="3419902"/>
              <a:ext cx="1271834" cy="1028375"/>
              <a:chOff x="5122420" y="505038"/>
              <a:chExt cx="2641509" cy="2724712"/>
            </a:xfrm>
            <a:solidFill>
              <a:srgbClr val="0070C0"/>
            </a:solidFill>
          </p:grpSpPr>
          <p:sp>
            <p:nvSpPr>
              <p:cNvPr id="1429" name="Ovale 1035">
                <a:extLst>
                  <a:ext uri="{FF2B5EF4-FFF2-40B4-BE49-F238E27FC236}">
                    <a16:creationId xmlns:a16="http://schemas.microsoft.com/office/drawing/2014/main" id="{E3185DAA-5BB5-7E37-FA14-15F6EC7FF078}"/>
                  </a:ext>
                </a:extLst>
              </p:cNvPr>
              <p:cNvSpPr/>
              <p:nvPr/>
            </p:nvSpPr>
            <p:spPr>
              <a:xfrm>
                <a:off x="5520266" y="1392590"/>
                <a:ext cx="287866" cy="31750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0" name="Ovale 1036">
                <a:extLst>
                  <a:ext uri="{FF2B5EF4-FFF2-40B4-BE49-F238E27FC236}">
                    <a16:creationId xmlns:a16="http://schemas.microsoft.com/office/drawing/2014/main" id="{5152368D-51C5-93CA-F8DB-D25C4699ADA5}"/>
                  </a:ext>
                </a:extLst>
              </p:cNvPr>
              <p:cNvSpPr/>
              <p:nvPr/>
            </p:nvSpPr>
            <p:spPr>
              <a:xfrm>
                <a:off x="5520266" y="2014890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31" name="Connettore diritto 1038">
                <a:extLst>
                  <a:ext uri="{FF2B5EF4-FFF2-40B4-BE49-F238E27FC236}">
                    <a16:creationId xmlns:a16="http://schemas.microsoft.com/office/drawing/2014/main" id="{11B0F31C-0FE4-1AC7-5BBC-645BB531C4B6}"/>
                  </a:ext>
                </a:extLst>
              </p:cNvPr>
              <p:cNvCxnSpPr>
                <a:stCxn id="1429" idx="4"/>
                <a:endCxn id="1430" idx="0"/>
              </p:cNvCxnSpPr>
              <p:nvPr/>
            </p:nvCxnSpPr>
            <p:spPr>
              <a:xfrm>
                <a:off x="5664199" y="1710090"/>
                <a:ext cx="0" cy="304800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32" name="Ovale 1041">
                <a:extLst>
                  <a:ext uri="{FF2B5EF4-FFF2-40B4-BE49-F238E27FC236}">
                    <a16:creationId xmlns:a16="http://schemas.microsoft.com/office/drawing/2014/main" id="{1939B936-D470-C7D7-509E-6CF0CADFF52D}"/>
                  </a:ext>
                </a:extLst>
              </p:cNvPr>
              <p:cNvSpPr/>
              <p:nvPr/>
            </p:nvSpPr>
            <p:spPr>
              <a:xfrm>
                <a:off x="6354232" y="1392590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3" name="Ovale 1042">
                <a:extLst>
                  <a:ext uri="{FF2B5EF4-FFF2-40B4-BE49-F238E27FC236}">
                    <a16:creationId xmlns:a16="http://schemas.microsoft.com/office/drawing/2014/main" id="{EC401D88-5424-B09A-8ED3-2FF6BAA7B8C3}"/>
                  </a:ext>
                </a:extLst>
              </p:cNvPr>
              <p:cNvSpPr/>
              <p:nvPr/>
            </p:nvSpPr>
            <p:spPr>
              <a:xfrm>
                <a:off x="6354232" y="2014890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34" name="Connettore diritto 1043">
                <a:extLst>
                  <a:ext uri="{FF2B5EF4-FFF2-40B4-BE49-F238E27FC236}">
                    <a16:creationId xmlns:a16="http://schemas.microsoft.com/office/drawing/2014/main" id="{EB7CA8FA-19AB-B540-D3C8-5D325CDD3E0A}"/>
                  </a:ext>
                </a:extLst>
              </p:cNvPr>
              <p:cNvCxnSpPr>
                <a:stCxn id="1432" idx="4"/>
                <a:endCxn id="1433" idx="0"/>
              </p:cNvCxnSpPr>
              <p:nvPr/>
            </p:nvCxnSpPr>
            <p:spPr>
              <a:xfrm>
                <a:off x="6498165" y="1710090"/>
                <a:ext cx="0" cy="304800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35" name="Ovale 1044">
                <a:extLst>
                  <a:ext uri="{FF2B5EF4-FFF2-40B4-BE49-F238E27FC236}">
                    <a16:creationId xmlns:a16="http://schemas.microsoft.com/office/drawing/2014/main" id="{082EC25D-AC85-1870-51C1-A7F086B38BAE}"/>
                  </a:ext>
                </a:extLst>
              </p:cNvPr>
              <p:cNvSpPr/>
              <p:nvPr/>
            </p:nvSpPr>
            <p:spPr>
              <a:xfrm>
                <a:off x="5952066" y="1075090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36" name="Connettore diritto 1045">
                <a:extLst>
                  <a:ext uri="{FF2B5EF4-FFF2-40B4-BE49-F238E27FC236}">
                    <a16:creationId xmlns:a16="http://schemas.microsoft.com/office/drawing/2014/main" id="{8B3AD08C-C928-63CE-DF16-1DCB8E072387}"/>
                  </a:ext>
                </a:extLst>
              </p:cNvPr>
              <p:cNvCxnSpPr>
                <a:cxnSpLocks/>
                <a:stCxn id="1435" idx="2"/>
                <a:endCxn id="1429" idx="7"/>
              </p:cNvCxnSpPr>
              <p:nvPr/>
            </p:nvCxnSpPr>
            <p:spPr>
              <a:xfrm flipH="1">
                <a:off x="5765975" y="1233840"/>
                <a:ext cx="186091" cy="205247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7" name="Connettore diritto 1048">
                <a:extLst>
                  <a:ext uri="{FF2B5EF4-FFF2-40B4-BE49-F238E27FC236}">
                    <a16:creationId xmlns:a16="http://schemas.microsoft.com/office/drawing/2014/main" id="{50DFCFA1-9339-3D52-EC26-EE128F87BD7F}"/>
                  </a:ext>
                </a:extLst>
              </p:cNvPr>
              <p:cNvCxnSpPr>
                <a:cxnSpLocks/>
                <a:stCxn id="1435" idx="6"/>
                <a:endCxn id="1432" idx="1"/>
              </p:cNvCxnSpPr>
              <p:nvPr/>
            </p:nvCxnSpPr>
            <p:spPr>
              <a:xfrm>
                <a:off x="6239932" y="1233840"/>
                <a:ext cx="156457" cy="205247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38" name="Ovale 1051">
                <a:extLst>
                  <a:ext uri="{FF2B5EF4-FFF2-40B4-BE49-F238E27FC236}">
                    <a16:creationId xmlns:a16="http://schemas.microsoft.com/office/drawing/2014/main" id="{E1AC9882-4C73-9C9B-C38D-C5C8F906C7E8}"/>
                  </a:ext>
                </a:extLst>
              </p:cNvPr>
              <p:cNvSpPr/>
              <p:nvPr/>
            </p:nvSpPr>
            <p:spPr>
              <a:xfrm>
                <a:off x="5937249" y="2336447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39" name="Connettore diritto 1052">
                <a:extLst>
                  <a:ext uri="{FF2B5EF4-FFF2-40B4-BE49-F238E27FC236}">
                    <a16:creationId xmlns:a16="http://schemas.microsoft.com/office/drawing/2014/main" id="{51C1CEDE-4A3D-73C7-7BA4-7924350A8AAC}"/>
                  </a:ext>
                </a:extLst>
              </p:cNvPr>
              <p:cNvCxnSpPr>
                <a:cxnSpLocks/>
                <a:stCxn id="1438" idx="2"/>
                <a:endCxn id="1430" idx="5"/>
              </p:cNvCxnSpPr>
              <p:nvPr/>
            </p:nvCxnSpPr>
            <p:spPr>
              <a:xfrm flipH="1" flipV="1">
                <a:off x="5765975" y="2285893"/>
                <a:ext cx="171274" cy="209304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0" name="Connettore diritto 1053">
                <a:extLst>
                  <a:ext uri="{FF2B5EF4-FFF2-40B4-BE49-F238E27FC236}">
                    <a16:creationId xmlns:a16="http://schemas.microsoft.com/office/drawing/2014/main" id="{395B1EF1-5363-651A-91FD-A310B508B01D}"/>
                  </a:ext>
                </a:extLst>
              </p:cNvPr>
              <p:cNvCxnSpPr>
                <a:cxnSpLocks/>
                <a:stCxn id="1438" idx="6"/>
                <a:endCxn id="1433" idx="3"/>
              </p:cNvCxnSpPr>
              <p:nvPr/>
            </p:nvCxnSpPr>
            <p:spPr>
              <a:xfrm flipV="1">
                <a:off x="6225115" y="2285893"/>
                <a:ext cx="171274" cy="209304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41" name="Ovale 1059">
                <a:extLst>
                  <a:ext uri="{FF2B5EF4-FFF2-40B4-BE49-F238E27FC236}">
                    <a16:creationId xmlns:a16="http://schemas.microsoft.com/office/drawing/2014/main" id="{4FC38EBB-65A9-2875-48B9-EBC1F92727E4}"/>
                  </a:ext>
                </a:extLst>
              </p:cNvPr>
              <p:cNvSpPr/>
              <p:nvPr/>
            </p:nvSpPr>
            <p:spPr>
              <a:xfrm>
                <a:off x="5937249" y="2912250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42" name="Connettore diritto 1060">
                <a:extLst>
                  <a:ext uri="{FF2B5EF4-FFF2-40B4-BE49-F238E27FC236}">
                    <a16:creationId xmlns:a16="http://schemas.microsoft.com/office/drawing/2014/main" id="{8F56212E-3848-320D-B611-672E9A063226}"/>
                  </a:ext>
                </a:extLst>
              </p:cNvPr>
              <p:cNvCxnSpPr>
                <a:cxnSpLocks/>
                <a:stCxn id="1438" idx="4"/>
                <a:endCxn id="1441" idx="0"/>
              </p:cNvCxnSpPr>
              <p:nvPr/>
            </p:nvCxnSpPr>
            <p:spPr>
              <a:xfrm>
                <a:off x="6081182" y="2653947"/>
                <a:ext cx="0" cy="258303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43" name="Ovale 1064">
                <a:extLst>
                  <a:ext uri="{FF2B5EF4-FFF2-40B4-BE49-F238E27FC236}">
                    <a16:creationId xmlns:a16="http://schemas.microsoft.com/office/drawing/2014/main" id="{52456B34-5772-EA20-E7AF-399E102C780B}"/>
                  </a:ext>
                </a:extLst>
              </p:cNvPr>
              <p:cNvSpPr/>
              <p:nvPr/>
            </p:nvSpPr>
            <p:spPr>
              <a:xfrm>
                <a:off x="5952066" y="505038"/>
                <a:ext cx="287866" cy="31750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44" name="Connettore diritto 1065">
                <a:extLst>
                  <a:ext uri="{FF2B5EF4-FFF2-40B4-BE49-F238E27FC236}">
                    <a16:creationId xmlns:a16="http://schemas.microsoft.com/office/drawing/2014/main" id="{BCD3F4E6-7AD3-244C-0737-EBF67F0C373C}"/>
                  </a:ext>
                </a:extLst>
              </p:cNvPr>
              <p:cNvCxnSpPr>
                <a:cxnSpLocks/>
                <a:stCxn id="1443" idx="4"/>
                <a:endCxn id="1435" idx="0"/>
              </p:cNvCxnSpPr>
              <p:nvPr/>
            </p:nvCxnSpPr>
            <p:spPr>
              <a:xfrm>
                <a:off x="6095999" y="822538"/>
                <a:ext cx="0" cy="252552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45" name="Ovale 1067">
                <a:extLst>
                  <a:ext uri="{FF2B5EF4-FFF2-40B4-BE49-F238E27FC236}">
                    <a16:creationId xmlns:a16="http://schemas.microsoft.com/office/drawing/2014/main" id="{A7BC036C-60FA-6DE1-248D-A3077CAC9897}"/>
                  </a:ext>
                </a:extLst>
              </p:cNvPr>
              <p:cNvSpPr/>
              <p:nvPr/>
            </p:nvSpPr>
            <p:spPr>
              <a:xfrm>
                <a:off x="5139355" y="2448700"/>
                <a:ext cx="287866" cy="31750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46" name="Connettore diritto 1068">
                <a:extLst>
                  <a:ext uri="{FF2B5EF4-FFF2-40B4-BE49-F238E27FC236}">
                    <a16:creationId xmlns:a16="http://schemas.microsoft.com/office/drawing/2014/main" id="{7A2D2768-346A-DB84-0E31-6123B80085CB}"/>
                  </a:ext>
                </a:extLst>
              </p:cNvPr>
              <p:cNvCxnSpPr>
                <a:cxnSpLocks/>
                <a:stCxn id="1430" idx="3"/>
                <a:endCxn id="1445" idx="7"/>
              </p:cNvCxnSpPr>
              <p:nvPr/>
            </p:nvCxnSpPr>
            <p:spPr>
              <a:xfrm flipH="1">
                <a:off x="5385064" y="2285893"/>
                <a:ext cx="177359" cy="209304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47" name="Ovale 1070">
                <a:extLst>
                  <a:ext uri="{FF2B5EF4-FFF2-40B4-BE49-F238E27FC236}">
                    <a16:creationId xmlns:a16="http://schemas.microsoft.com/office/drawing/2014/main" id="{85BF82F7-9BE3-6173-E9A0-635C5DDEA0FF}"/>
                  </a:ext>
                </a:extLst>
              </p:cNvPr>
              <p:cNvSpPr/>
              <p:nvPr/>
            </p:nvSpPr>
            <p:spPr>
              <a:xfrm>
                <a:off x="5122420" y="1032615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48" name="Connettore diritto 1071">
                <a:extLst>
                  <a:ext uri="{FF2B5EF4-FFF2-40B4-BE49-F238E27FC236}">
                    <a16:creationId xmlns:a16="http://schemas.microsoft.com/office/drawing/2014/main" id="{CB7519CB-A09C-C4E1-2618-B5F1D4923978}"/>
                  </a:ext>
                </a:extLst>
              </p:cNvPr>
              <p:cNvCxnSpPr>
                <a:cxnSpLocks/>
                <a:stCxn id="1447" idx="5"/>
                <a:endCxn id="1429" idx="1"/>
              </p:cNvCxnSpPr>
              <p:nvPr/>
            </p:nvCxnSpPr>
            <p:spPr>
              <a:xfrm>
                <a:off x="5368129" y="1303618"/>
                <a:ext cx="194294" cy="135469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49" name="Ovale 1074">
                <a:extLst>
                  <a:ext uri="{FF2B5EF4-FFF2-40B4-BE49-F238E27FC236}">
                    <a16:creationId xmlns:a16="http://schemas.microsoft.com/office/drawing/2014/main" id="{7453DD79-3E66-1603-48E3-F39F16101F7C}"/>
                  </a:ext>
                </a:extLst>
              </p:cNvPr>
              <p:cNvSpPr/>
              <p:nvPr/>
            </p:nvSpPr>
            <p:spPr>
              <a:xfrm>
                <a:off x="7476063" y="1604430"/>
                <a:ext cx="287866" cy="31750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0" name="Ovale 1075">
                <a:extLst>
                  <a:ext uri="{FF2B5EF4-FFF2-40B4-BE49-F238E27FC236}">
                    <a16:creationId xmlns:a16="http://schemas.microsoft.com/office/drawing/2014/main" id="{4FBD95C6-7BEA-E526-A49E-DC435918A7ED}"/>
                  </a:ext>
                </a:extLst>
              </p:cNvPr>
              <p:cNvSpPr/>
              <p:nvPr/>
            </p:nvSpPr>
            <p:spPr>
              <a:xfrm>
                <a:off x="7067720" y="2177697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51" name="Connettore diritto 1076">
                <a:extLst>
                  <a:ext uri="{FF2B5EF4-FFF2-40B4-BE49-F238E27FC236}">
                    <a16:creationId xmlns:a16="http://schemas.microsoft.com/office/drawing/2014/main" id="{3FB095BC-A1AF-0597-DF5B-53087ED17CEF}"/>
                  </a:ext>
                </a:extLst>
              </p:cNvPr>
              <p:cNvCxnSpPr>
                <a:cxnSpLocks/>
                <a:stCxn id="1449" idx="3"/>
                <a:endCxn id="1450" idx="7"/>
              </p:cNvCxnSpPr>
              <p:nvPr/>
            </p:nvCxnSpPr>
            <p:spPr>
              <a:xfrm flipH="1">
                <a:off x="7313429" y="1875433"/>
                <a:ext cx="204791" cy="348761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52" name="Ovale 1077">
                <a:extLst>
                  <a:ext uri="{FF2B5EF4-FFF2-40B4-BE49-F238E27FC236}">
                    <a16:creationId xmlns:a16="http://schemas.microsoft.com/office/drawing/2014/main" id="{D4871F18-584F-8BC1-FF7A-EA838E0F8A4E}"/>
                  </a:ext>
                </a:extLst>
              </p:cNvPr>
              <p:cNvSpPr/>
              <p:nvPr/>
            </p:nvSpPr>
            <p:spPr>
              <a:xfrm>
                <a:off x="6984820" y="1199583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53" name="Connettore diritto 1078">
                <a:extLst>
                  <a:ext uri="{FF2B5EF4-FFF2-40B4-BE49-F238E27FC236}">
                    <a16:creationId xmlns:a16="http://schemas.microsoft.com/office/drawing/2014/main" id="{1E3E3FD7-56B9-0ED5-FDFB-2467A296B72C}"/>
                  </a:ext>
                </a:extLst>
              </p:cNvPr>
              <p:cNvCxnSpPr>
                <a:cxnSpLocks/>
                <a:stCxn id="1452" idx="6"/>
                <a:endCxn id="1449" idx="1"/>
              </p:cNvCxnSpPr>
              <p:nvPr/>
            </p:nvCxnSpPr>
            <p:spPr>
              <a:xfrm>
                <a:off x="7272686" y="1358333"/>
                <a:ext cx="245534" cy="292594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4" name="Connettore diritto 1079">
                <a:extLst>
                  <a:ext uri="{FF2B5EF4-FFF2-40B4-BE49-F238E27FC236}">
                    <a16:creationId xmlns:a16="http://schemas.microsoft.com/office/drawing/2014/main" id="{25764503-A61D-8225-76A8-729894CDECF8}"/>
                  </a:ext>
                </a:extLst>
              </p:cNvPr>
              <p:cNvCxnSpPr>
                <a:cxnSpLocks/>
                <a:stCxn id="1433" idx="6"/>
                <a:endCxn id="1450" idx="2"/>
              </p:cNvCxnSpPr>
              <p:nvPr/>
            </p:nvCxnSpPr>
            <p:spPr>
              <a:xfrm>
                <a:off x="6642098" y="2173640"/>
                <a:ext cx="425622" cy="162807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5" name="Connettore diritto 1089">
                <a:extLst>
                  <a:ext uri="{FF2B5EF4-FFF2-40B4-BE49-F238E27FC236}">
                    <a16:creationId xmlns:a16="http://schemas.microsoft.com/office/drawing/2014/main" id="{C8659B25-0EB0-66D7-308C-202E9DCF69FE}"/>
                  </a:ext>
                </a:extLst>
              </p:cNvPr>
              <p:cNvCxnSpPr>
                <a:cxnSpLocks/>
                <a:stCxn id="1432" idx="6"/>
                <a:endCxn id="1452" idx="2"/>
              </p:cNvCxnSpPr>
              <p:nvPr/>
            </p:nvCxnSpPr>
            <p:spPr>
              <a:xfrm flipV="1">
                <a:off x="6642098" y="1358333"/>
                <a:ext cx="342722" cy="193007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56" name="Ovale 1095">
                <a:extLst>
                  <a:ext uri="{FF2B5EF4-FFF2-40B4-BE49-F238E27FC236}">
                    <a16:creationId xmlns:a16="http://schemas.microsoft.com/office/drawing/2014/main" id="{40772160-6BD3-9E05-0001-17C8A9F72556}"/>
                  </a:ext>
                </a:extLst>
              </p:cNvPr>
              <p:cNvSpPr/>
              <p:nvPr/>
            </p:nvSpPr>
            <p:spPr>
              <a:xfrm>
                <a:off x="7332130" y="672813"/>
                <a:ext cx="287866" cy="31750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57" name="Connettore diritto 1096">
                <a:extLst>
                  <a:ext uri="{FF2B5EF4-FFF2-40B4-BE49-F238E27FC236}">
                    <a16:creationId xmlns:a16="http://schemas.microsoft.com/office/drawing/2014/main" id="{662F528E-51E5-D1D1-060E-C9298CCFB8D7}"/>
                  </a:ext>
                </a:extLst>
              </p:cNvPr>
              <p:cNvCxnSpPr>
                <a:cxnSpLocks/>
                <a:stCxn id="1456" idx="3"/>
                <a:endCxn id="1452" idx="7"/>
              </p:cNvCxnSpPr>
              <p:nvPr/>
            </p:nvCxnSpPr>
            <p:spPr>
              <a:xfrm flipH="1">
                <a:off x="7230529" y="943816"/>
                <a:ext cx="143758" cy="302264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85" name="Ovale 1074">
              <a:extLst>
                <a:ext uri="{FF2B5EF4-FFF2-40B4-BE49-F238E27FC236}">
                  <a16:creationId xmlns:a16="http://schemas.microsoft.com/office/drawing/2014/main" id="{9E7DD0AC-403F-D7C7-A237-1EADDE949F70}"/>
                </a:ext>
              </a:extLst>
            </p:cNvPr>
            <p:cNvSpPr/>
            <p:nvPr/>
          </p:nvSpPr>
          <p:spPr>
            <a:xfrm>
              <a:off x="2693318" y="4048071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6" name="Ovale 1075">
              <a:extLst>
                <a:ext uri="{FF2B5EF4-FFF2-40B4-BE49-F238E27FC236}">
                  <a16:creationId xmlns:a16="http://schemas.microsoft.com/office/drawing/2014/main" id="{174B6CB8-AC6F-CD57-B333-8EB1CA499CA6}"/>
                </a:ext>
              </a:extLst>
            </p:cNvPr>
            <p:cNvSpPr/>
            <p:nvPr/>
          </p:nvSpPr>
          <p:spPr>
            <a:xfrm>
              <a:off x="2455716" y="4192118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87" name="Connettore diritto 1076">
              <a:extLst>
                <a:ext uri="{FF2B5EF4-FFF2-40B4-BE49-F238E27FC236}">
                  <a16:creationId xmlns:a16="http://schemas.microsoft.com/office/drawing/2014/main" id="{CB265DA8-4CF5-B908-14BF-EE5F80B167FD}"/>
                </a:ext>
              </a:extLst>
            </p:cNvPr>
            <p:cNvCxnSpPr>
              <a:cxnSpLocks/>
              <a:stCxn id="1385" idx="3"/>
              <a:endCxn id="1386" idx="7"/>
            </p:cNvCxnSpPr>
            <p:nvPr/>
          </p:nvCxnSpPr>
          <p:spPr>
            <a:xfrm flipH="1">
              <a:off x="2574020" y="4150355"/>
              <a:ext cx="139596" cy="59312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88" name="Ovale 1077">
              <a:extLst>
                <a:ext uri="{FF2B5EF4-FFF2-40B4-BE49-F238E27FC236}">
                  <a16:creationId xmlns:a16="http://schemas.microsoft.com/office/drawing/2014/main" id="{B37EC0F6-4412-BF39-1D19-C8A79CA51D88}"/>
                </a:ext>
              </a:extLst>
            </p:cNvPr>
            <p:cNvSpPr/>
            <p:nvPr/>
          </p:nvSpPr>
          <p:spPr>
            <a:xfrm>
              <a:off x="2451169" y="3869192"/>
              <a:ext cx="138602" cy="11983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89" name="Connettore diritto 1078">
              <a:extLst>
                <a:ext uri="{FF2B5EF4-FFF2-40B4-BE49-F238E27FC236}">
                  <a16:creationId xmlns:a16="http://schemas.microsoft.com/office/drawing/2014/main" id="{1B641518-F1C6-2231-6560-FD4BA1A8935D}"/>
                </a:ext>
              </a:extLst>
            </p:cNvPr>
            <p:cNvCxnSpPr>
              <a:cxnSpLocks/>
              <a:stCxn id="1388" idx="5"/>
              <a:endCxn id="1385" idx="1"/>
            </p:cNvCxnSpPr>
            <p:nvPr/>
          </p:nvCxnSpPr>
          <p:spPr>
            <a:xfrm>
              <a:off x="2569473" y="3971476"/>
              <a:ext cx="144143" cy="94144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90" name="Ovale 1095">
              <a:extLst>
                <a:ext uri="{FF2B5EF4-FFF2-40B4-BE49-F238E27FC236}">
                  <a16:creationId xmlns:a16="http://schemas.microsoft.com/office/drawing/2014/main" id="{F046865D-5FC2-172C-BD06-368FD9E9536E}"/>
                </a:ext>
              </a:extLst>
            </p:cNvPr>
            <p:cNvSpPr/>
            <p:nvPr/>
          </p:nvSpPr>
          <p:spPr>
            <a:xfrm>
              <a:off x="2624017" y="3696456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91" name="Connettore diritto 1096">
              <a:extLst>
                <a:ext uri="{FF2B5EF4-FFF2-40B4-BE49-F238E27FC236}">
                  <a16:creationId xmlns:a16="http://schemas.microsoft.com/office/drawing/2014/main" id="{B6907896-41BB-8FBD-5477-709AEEB628BA}"/>
                </a:ext>
              </a:extLst>
            </p:cNvPr>
            <p:cNvCxnSpPr>
              <a:cxnSpLocks/>
              <a:stCxn id="1390" idx="3"/>
              <a:endCxn id="1388" idx="7"/>
            </p:cNvCxnSpPr>
            <p:nvPr/>
          </p:nvCxnSpPr>
          <p:spPr>
            <a:xfrm flipH="1">
              <a:off x="2569473" y="3798740"/>
              <a:ext cx="74842" cy="88001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92" name="Ovale 1074">
              <a:extLst>
                <a:ext uri="{FF2B5EF4-FFF2-40B4-BE49-F238E27FC236}">
                  <a16:creationId xmlns:a16="http://schemas.microsoft.com/office/drawing/2014/main" id="{3B2E071E-37F0-9813-70AA-8A9A0A60CCA0}"/>
                </a:ext>
              </a:extLst>
            </p:cNvPr>
            <p:cNvSpPr/>
            <p:nvPr/>
          </p:nvSpPr>
          <p:spPr>
            <a:xfrm>
              <a:off x="1971077" y="4730751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3" name="Ovale 1075">
              <a:extLst>
                <a:ext uri="{FF2B5EF4-FFF2-40B4-BE49-F238E27FC236}">
                  <a16:creationId xmlns:a16="http://schemas.microsoft.com/office/drawing/2014/main" id="{B9516339-1EFA-D687-3A97-8F2F769A018B}"/>
                </a:ext>
              </a:extLst>
            </p:cNvPr>
            <p:cNvSpPr/>
            <p:nvPr/>
          </p:nvSpPr>
          <p:spPr>
            <a:xfrm>
              <a:off x="1742894" y="4530197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94" name="Connettore diritto 1076">
              <a:extLst>
                <a:ext uri="{FF2B5EF4-FFF2-40B4-BE49-F238E27FC236}">
                  <a16:creationId xmlns:a16="http://schemas.microsoft.com/office/drawing/2014/main" id="{F04C60D6-E488-85A6-15D7-9CEFDE8DC3BB}"/>
                </a:ext>
              </a:extLst>
            </p:cNvPr>
            <p:cNvCxnSpPr>
              <a:cxnSpLocks/>
              <a:stCxn id="1392" idx="2"/>
              <a:endCxn id="1393" idx="5"/>
            </p:cNvCxnSpPr>
            <p:nvPr/>
          </p:nvCxnSpPr>
          <p:spPr>
            <a:xfrm flipH="1" flipV="1">
              <a:off x="1861198" y="4632481"/>
              <a:ext cx="109879" cy="158187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95" name="Ovale 1077">
              <a:extLst>
                <a:ext uri="{FF2B5EF4-FFF2-40B4-BE49-F238E27FC236}">
                  <a16:creationId xmlns:a16="http://schemas.microsoft.com/office/drawing/2014/main" id="{F25486E6-9BF1-66C4-A8EF-F61C064207ED}"/>
                </a:ext>
              </a:extLst>
            </p:cNvPr>
            <p:cNvSpPr/>
            <p:nvPr/>
          </p:nvSpPr>
          <p:spPr>
            <a:xfrm>
              <a:off x="2075071" y="4450895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96" name="Connettore diritto 1078">
              <a:extLst>
                <a:ext uri="{FF2B5EF4-FFF2-40B4-BE49-F238E27FC236}">
                  <a16:creationId xmlns:a16="http://schemas.microsoft.com/office/drawing/2014/main" id="{5CC24C8A-5C8B-71A5-5C6C-F5020F3F3862}"/>
                </a:ext>
              </a:extLst>
            </p:cNvPr>
            <p:cNvCxnSpPr>
              <a:cxnSpLocks/>
              <a:stCxn id="1395" idx="3"/>
              <a:endCxn id="1392" idx="0"/>
            </p:cNvCxnSpPr>
            <p:nvPr/>
          </p:nvCxnSpPr>
          <p:spPr>
            <a:xfrm flipH="1">
              <a:off x="2040378" y="4553179"/>
              <a:ext cx="54991" cy="177572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97" name="Ovale 1095">
              <a:extLst>
                <a:ext uri="{FF2B5EF4-FFF2-40B4-BE49-F238E27FC236}">
                  <a16:creationId xmlns:a16="http://schemas.microsoft.com/office/drawing/2014/main" id="{9DC0F4E8-1B4E-7923-71C5-2E768CB5FC47}"/>
                </a:ext>
              </a:extLst>
            </p:cNvPr>
            <p:cNvSpPr/>
            <p:nvPr/>
          </p:nvSpPr>
          <p:spPr>
            <a:xfrm>
              <a:off x="2207423" y="4246327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98" name="Connettore diritto 1096">
              <a:extLst>
                <a:ext uri="{FF2B5EF4-FFF2-40B4-BE49-F238E27FC236}">
                  <a16:creationId xmlns:a16="http://schemas.microsoft.com/office/drawing/2014/main" id="{74218BA2-BB4D-98BE-33E0-1322AC5DFD06}"/>
                </a:ext>
              </a:extLst>
            </p:cNvPr>
            <p:cNvCxnSpPr>
              <a:cxnSpLocks/>
              <a:stCxn id="1397" idx="3"/>
              <a:endCxn id="1395" idx="7"/>
            </p:cNvCxnSpPr>
            <p:nvPr/>
          </p:nvCxnSpPr>
          <p:spPr>
            <a:xfrm flipH="1">
              <a:off x="2193375" y="4348611"/>
              <a:ext cx="34346" cy="119833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9" name="Connettore diritto 1096">
              <a:extLst>
                <a:ext uri="{FF2B5EF4-FFF2-40B4-BE49-F238E27FC236}">
                  <a16:creationId xmlns:a16="http://schemas.microsoft.com/office/drawing/2014/main" id="{488A8A75-E931-636A-996A-755B80562937}"/>
                </a:ext>
              </a:extLst>
            </p:cNvPr>
            <p:cNvCxnSpPr>
              <a:cxnSpLocks/>
              <a:stCxn id="1386" idx="3"/>
              <a:endCxn id="1397" idx="6"/>
            </p:cNvCxnSpPr>
            <p:nvPr/>
          </p:nvCxnSpPr>
          <p:spPr>
            <a:xfrm flipH="1">
              <a:off x="2346025" y="4294402"/>
              <a:ext cx="129989" cy="11842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00" name="Ovale 1074">
              <a:extLst>
                <a:ext uri="{FF2B5EF4-FFF2-40B4-BE49-F238E27FC236}">
                  <a16:creationId xmlns:a16="http://schemas.microsoft.com/office/drawing/2014/main" id="{190F5099-3DF6-DD73-C24F-B584652FC632}"/>
                </a:ext>
              </a:extLst>
            </p:cNvPr>
            <p:cNvSpPr/>
            <p:nvPr/>
          </p:nvSpPr>
          <p:spPr>
            <a:xfrm>
              <a:off x="1162934" y="3197706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1" name="Ovale 1075">
              <a:extLst>
                <a:ext uri="{FF2B5EF4-FFF2-40B4-BE49-F238E27FC236}">
                  <a16:creationId xmlns:a16="http://schemas.microsoft.com/office/drawing/2014/main" id="{4E9DB003-D557-212A-6A9C-9B4F73B2A2B6}"/>
                </a:ext>
              </a:extLst>
            </p:cNvPr>
            <p:cNvSpPr/>
            <p:nvPr/>
          </p:nvSpPr>
          <p:spPr>
            <a:xfrm>
              <a:off x="917708" y="3221055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02" name="Connettore diritto 1076">
              <a:extLst>
                <a:ext uri="{FF2B5EF4-FFF2-40B4-BE49-F238E27FC236}">
                  <a16:creationId xmlns:a16="http://schemas.microsoft.com/office/drawing/2014/main" id="{83074071-238F-BD07-B40C-67AFDCEB7688}"/>
                </a:ext>
              </a:extLst>
            </p:cNvPr>
            <p:cNvCxnSpPr>
              <a:cxnSpLocks/>
              <a:stCxn id="1400" idx="2"/>
              <a:endCxn id="1401" idx="5"/>
            </p:cNvCxnSpPr>
            <p:nvPr/>
          </p:nvCxnSpPr>
          <p:spPr>
            <a:xfrm flipH="1">
              <a:off x="1036013" y="3257623"/>
              <a:ext cx="126922" cy="65715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03" name="Ovale 1077">
              <a:extLst>
                <a:ext uri="{FF2B5EF4-FFF2-40B4-BE49-F238E27FC236}">
                  <a16:creationId xmlns:a16="http://schemas.microsoft.com/office/drawing/2014/main" id="{B6A6412A-3FE9-1B54-EAA8-A70A1B88A18B}"/>
                </a:ext>
              </a:extLst>
            </p:cNvPr>
            <p:cNvSpPr/>
            <p:nvPr/>
          </p:nvSpPr>
          <p:spPr>
            <a:xfrm>
              <a:off x="1428546" y="3230614"/>
              <a:ext cx="138602" cy="11983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04" name="Connettore diritto 1078">
              <a:extLst>
                <a:ext uri="{FF2B5EF4-FFF2-40B4-BE49-F238E27FC236}">
                  <a16:creationId xmlns:a16="http://schemas.microsoft.com/office/drawing/2014/main" id="{BE6E275A-5498-36CF-F646-0F51721144E6}"/>
                </a:ext>
              </a:extLst>
            </p:cNvPr>
            <p:cNvCxnSpPr>
              <a:cxnSpLocks/>
              <a:stCxn id="1403" idx="3"/>
              <a:endCxn id="1400" idx="7"/>
            </p:cNvCxnSpPr>
            <p:nvPr/>
          </p:nvCxnSpPr>
          <p:spPr>
            <a:xfrm flipH="1" flipV="1">
              <a:off x="1281239" y="3215255"/>
              <a:ext cx="167605" cy="117641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05" name="Ovale 1095">
              <a:extLst>
                <a:ext uri="{FF2B5EF4-FFF2-40B4-BE49-F238E27FC236}">
                  <a16:creationId xmlns:a16="http://schemas.microsoft.com/office/drawing/2014/main" id="{970970CC-AD8F-3D1A-9533-9D97729853FA}"/>
                </a:ext>
              </a:extLst>
            </p:cNvPr>
            <p:cNvSpPr/>
            <p:nvPr/>
          </p:nvSpPr>
          <p:spPr>
            <a:xfrm>
              <a:off x="1588142" y="2881720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06" name="Connettore diritto 1096">
              <a:extLst>
                <a:ext uri="{FF2B5EF4-FFF2-40B4-BE49-F238E27FC236}">
                  <a16:creationId xmlns:a16="http://schemas.microsoft.com/office/drawing/2014/main" id="{273A724E-2B81-60A3-27C7-FB1C1278BD5D}"/>
                </a:ext>
              </a:extLst>
            </p:cNvPr>
            <p:cNvCxnSpPr>
              <a:cxnSpLocks/>
              <a:stCxn id="1405" idx="3"/>
              <a:endCxn id="1403" idx="7"/>
            </p:cNvCxnSpPr>
            <p:nvPr/>
          </p:nvCxnSpPr>
          <p:spPr>
            <a:xfrm flipH="1">
              <a:off x="1546850" y="2984003"/>
              <a:ext cx="61588" cy="264161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7" name="Connettore diritto 1096">
              <a:extLst>
                <a:ext uri="{FF2B5EF4-FFF2-40B4-BE49-F238E27FC236}">
                  <a16:creationId xmlns:a16="http://schemas.microsoft.com/office/drawing/2014/main" id="{A3261998-BA56-C72D-5AF6-EBBD2248EF9C}"/>
                </a:ext>
              </a:extLst>
            </p:cNvPr>
            <p:cNvCxnSpPr>
              <a:cxnSpLocks/>
              <a:stCxn id="1409" idx="2"/>
              <a:endCxn id="1405" idx="6"/>
            </p:cNvCxnSpPr>
            <p:nvPr/>
          </p:nvCxnSpPr>
          <p:spPr>
            <a:xfrm flipH="1" flipV="1">
              <a:off x="1726744" y="2941637"/>
              <a:ext cx="154752" cy="16523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08" name="Ovale 1074">
              <a:extLst>
                <a:ext uri="{FF2B5EF4-FFF2-40B4-BE49-F238E27FC236}">
                  <a16:creationId xmlns:a16="http://schemas.microsoft.com/office/drawing/2014/main" id="{C3C6DDD8-EC4F-724E-706A-28204569F392}"/>
                </a:ext>
              </a:extLst>
            </p:cNvPr>
            <p:cNvSpPr/>
            <p:nvPr/>
          </p:nvSpPr>
          <p:spPr>
            <a:xfrm>
              <a:off x="2109514" y="3270358"/>
              <a:ext cx="138602" cy="11983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9" name="Ovale 1075">
              <a:extLst>
                <a:ext uri="{FF2B5EF4-FFF2-40B4-BE49-F238E27FC236}">
                  <a16:creationId xmlns:a16="http://schemas.microsoft.com/office/drawing/2014/main" id="{7A6CA9C4-D89A-C5AF-330A-218993DCDF80}"/>
                </a:ext>
              </a:extLst>
            </p:cNvPr>
            <p:cNvSpPr/>
            <p:nvPr/>
          </p:nvSpPr>
          <p:spPr>
            <a:xfrm>
              <a:off x="1881496" y="2898243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10" name="Connettore diritto 1076">
              <a:extLst>
                <a:ext uri="{FF2B5EF4-FFF2-40B4-BE49-F238E27FC236}">
                  <a16:creationId xmlns:a16="http://schemas.microsoft.com/office/drawing/2014/main" id="{A2C209E7-35FF-7114-244A-4ECC6000658B}"/>
                </a:ext>
              </a:extLst>
            </p:cNvPr>
            <p:cNvCxnSpPr>
              <a:cxnSpLocks/>
              <a:stCxn id="1408" idx="2"/>
              <a:endCxn id="1409" idx="5"/>
            </p:cNvCxnSpPr>
            <p:nvPr/>
          </p:nvCxnSpPr>
          <p:spPr>
            <a:xfrm flipH="1" flipV="1">
              <a:off x="1999801" y="3000526"/>
              <a:ext cx="109713" cy="329749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11" name="Ovale 1077">
              <a:extLst>
                <a:ext uri="{FF2B5EF4-FFF2-40B4-BE49-F238E27FC236}">
                  <a16:creationId xmlns:a16="http://schemas.microsoft.com/office/drawing/2014/main" id="{572D610E-BA18-111F-A400-AA9ADAC809A4}"/>
                </a:ext>
              </a:extLst>
            </p:cNvPr>
            <p:cNvSpPr/>
            <p:nvPr/>
          </p:nvSpPr>
          <p:spPr>
            <a:xfrm>
              <a:off x="2473681" y="3057588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12" name="Connettore diritto 1078">
              <a:extLst>
                <a:ext uri="{FF2B5EF4-FFF2-40B4-BE49-F238E27FC236}">
                  <a16:creationId xmlns:a16="http://schemas.microsoft.com/office/drawing/2014/main" id="{20AD38B5-00F6-7877-55B3-741944F0113F}"/>
                </a:ext>
              </a:extLst>
            </p:cNvPr>
            <p:cNvCxnSpPr>
              <a:cxnSpLocks/>
              <a:stCxn id="1411" idx="3"/>
              <a:endCxn id="1408" idx="6"/>
            </p:cNvCxnSpPr>
            <p:nvPr/>
          </p:nvCxnSpPr>
          <p:spPr>
            <a:xfrm flipH="1">
              <a:off x="2248116" y="3159871"/>
              <a:ext cx="245862" cy="170404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13" name="Ovale 1095">
              <a:extLst>
                <a:ext uri="{FF2B5EF4-FFF2-40B4-BE49-F238E27FC236}">
                  <a16:creationId xmlns:a16="http://schemas.microsoft.com/office/drawing/2014/main" id="{9ECC1FB8-BA9B-5ACB-3C1C-8782280C0A66}"/>
                </a:ext>
              </a:extLst>
            </p:cNvPr>
            <p:cNvSpPr/>
            <p:nvPr/>
          </p:nvSpPr>
          <p:spPr>
            <a:xfrm>
              <a:off x="2584882" y="3380005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14" name="Connettore diritto 1096">
              <a:extLst>
                <a:ext uri="{FF2B5EF4-FFF2-40B4-BE49-F238E27FC236}">
                  <a16:creationId xmlns:a16="http://schemas.microsoft.com/office/drawing/2014/main" id="{75DD9CB4-83DA-48AF-D9D4-4985F4D165EB}"/>
                </a:ext>
              </a:extLst>
            </p:cNvPr>
            <p:cNvCxnSpPr>
              <a:cxnSpLocks/>
              <a:stCxn id="1413" idx="1"/>
              <a:endCxn id="1411" idx="5"/>
            </p:cNvCxnSpPr>
            <p:nvPr/>
          </p:nvCxnSpPr>
          <p:spPr>
            <a:xfrm flipH="1" flipV="1">
              <a:off x="2591985" y="3159871"/>
              <a:ext cx="13194" cy="237683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5" name="Connettore diritto 1096">
              <a:extLst>
                <a:ext uri="{FF2B5EF4-FFF2-40B4-BE49-F238E27FC236}">
                  <a16:creationId xmlns:a16="http://schemas.microsoft.com/office/drawing/2014/main" id="{995018C0-E503-D335-E118-6D170FC27D18}"/>
                </a:ext>
              </a:extLst>
            </p:cNvPr>
            <p:cNvCxnSpPr>
              <a:cxnSpLocks/>
              <a:stCxn id="1390" idx="0"/>
              <a:endCxn id="1413" idx="4"/>
            </p:cNvCxnSpPr>
            <p:nvPr/>
          </p:nvCxnSpPr>
          <p:spPr>
            <a:xfrm flipH="1" flipV="1">
              <a:off x="2654183" y="3499838"/>
              <a:ext cx="39135" cy="196618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16" name="Ovale 1074">
              <a:extLst>
                <a:ext uri="{FF2B5EF4-FFF2-40B4-BE49-F238E27FC236}">
                  <a16:creationId xmlns:a16="http://schemas.microsoft.com/office/drawing/2014/main" id="{0BD9E802-ED82-853A-6677-79C140E5C8A2}"/>
                </a:ext>
              </a:extLst>
            </p:cNvPr>
            <p:cNvSpPr/>
            <p:nvPr/>
          </p:nvSpPr>
          <p:spPr>
            <a:xfrm rot="21310773">
              <a:off x="771614" y="4246327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  <a:alpha val="61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7" name="Ovale 1075">
              <a:extLst>
                <a:ext uri="{FF2B5EF4-FFF2-40B4-BE49-F238E27FC236}">
                  <a16:creationId xmlns:a16="http://schemas.microsoft.com/office/drawing/2014/main" id="{F7B11310-9F41-C142-5D3A-369533F014B8}"/>
                </a:ext>
              </a:extLst>
            </p:cNvPr>
            <p:cNvSpPr/>
            <p:nvPr/>
          </p:nvSpPr>
          <p:spPr>
            <a:xfrm rot="21310773">
              <a:off x="898501" y="3800497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18" name="Connettore diritto 1076">
              <a:extLst>
                <a:ext uri="{FF2B5EF4-FFF2-40B4-BE49-F238E27FC236}">
                  <a16:creationId xmlns:a16="http://schemas.microsoft.com/office/drawing/2014/main" id="{CA02A7F1-5D84-D338-CA4D-695D68C6ED2B}"/>
                </a:ext>
              </a:extLst>
            </p:cNvPr>
            <p:cNvCxnSpPr>
              <a:cxnSpLocks/>
              <a:stCxn id="1416" idx="7"/>
              <a:endCxn id="1417" idx="3"/>
            </p:cNvCxnSpPr>
            <p:nvPr/>
          </p:nvCxnSpPr>
          <p:spPr>
            <a:xfrm flipV="1">
              <a:off x="886185" y="3906748"/>
              <a:ext cx="36348" cy="353161"/>
            </a:xfrm>
            <a:prstGeom prst="line">
              <a:avLst/>
            </a:prstGeom>
            <a:solidFill>
              <a:schemeClr val="accent6">
                <a:lumMod val="75000"/>
              </a:schemeClr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19" name="Ovale 1077">
              <a:extLst>
                <a:ext uri="{FF2B5EF4-FFF2-40B4-BE49-F238E27FC236}">
                  <a16:creationId xmlns:a16="http://schemas.microsoft.com/office/drawing/2014/main" id="{FB26B226-99F0-6E51-49C2-6F12881C2F26}"/>
                </a:ext>
              </a:extLst>
            </p:cNvPr>
            <p:cNvSpPr/>
            <p:nvPr/>
          </p:nvSpPr>
          <p:spPr>
            <a:xfrm rot="21310773">
              <a:off x="937839" y="4393919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  <a:alpha val="70000"/>
              </a:schemeClr>
            </a:solidFill>
            <a:ln>
              <a:solidFill>
                <a:schemeClr val="tx1">
                  <a:lumMod val="95000"/>
                  <a:lumOff val="5000"/>
                  <a:alpha val="7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20" name="Connettore diritto 1078">
              <a:extLst>
                <a:ext uri="{FF2B5EF4-FFF2-40B4-BE49-F238E27FC236}">
                  <a16:creationId xmlns:a16="http://schemas.microsoft.com/office/drawing/2014/main" id="{846F6FE7-3D12-BBC4-143D-CD98DA72F2F5}"/>
                </a:ext>
              </a:extLst>
            </p:cNvPr>
            <p:cNvCxnSpPr>
              <a:cxnSpLocks/>
              <a:stCxn id="1419" idx="1"/>
              <a:endCxn id="1416" idx="5"/>
            </p:cNvCxnSpPr>
            <p:nvPr/>
          </p:nvCxnSpPr>
          <p:spPr>
            <a:xfrm flipH="1" flipV="1">
              <a:off x="893305" y="4344343"/>
              <a:ext cx="61444" cy="71393"/>
            </a:xfrm>
            <a:prstGeom prst="line">
              <a:avLst/>
            </a:prstGeom>
            <a:solidFill>
              <a:schemeClr val="accent6">
                <a:lumMod val="75000"/>
                <a:alpha val="70000"/>
              </a:schemeClr>
            </a:solidFill>
            <a:ln w="28575">
              <a:solidFill>
                <a:schemeClr val="tx1">
                  <a:lumMod val="95000"/>
                  <a:lumOff val="5000"/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1" name="Ovale 1095">
              <a:extLst>
                <a:ext uri="{FF2B5EF4-FFF2-40B4-BE49-F238E27FC236}">
                  <a16:creationId xmlns:a16="http://schemas.microsoft.com/office/drawing/2014/main" id="{C59956BE-E179-5A6B-00BA-DBAB3F8F1357}"/>
                </a:ext>
              </a:extLst>
            </p:cNvPr>
            <p:cNvSpPr/>
            <p:nvPr/>
          </p:nvSpPr>
          <p:spPr>
            <a:xfrm rot="21310773">
              <a:off x="1161589" y="4361194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  <a:alpha val="70000"/>
              </a:schemeClr>
            </a:solidFill>
            <a:ln>
              <a:solidFill>
                <a:schemeClr val="tx1">
                  <a:lumMod val="95000"/>
                  <a:lumOff val="5000"/>
                  <a:alpha val="7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22" name="Connettore diritto 1096">
              <a:extLst>
                <a:ext uri="{FF2B5EF4-FFF2-40B4-BE49-F238E27FC236}">
                  <a16:creationId xmlns:a16="http://schemas.microsoft.com/office/drawing/2014/main" id="{DB2EE932-D625-0769-31FE-AC9B18074D61}"/>
                </a:ext>
              </a:extLst>
            </p:cNvPr>
            <p:cNvCxnSpPr>
              <a:cxnSpLocks/>
              <a:stCxn id="1421" idx="2"/>
              <a:endCxn id="1419" idx="6"/>
            </p:cNvCxnSpPr>
            <p:nvPr/>
          </p:nvCxnSpPr>
          <p:spPr>
            <a:xfrm rot="5110773">
              <a:off x="1112111" y="4393921"/>
              <a:ext cx="13807" cy="87106"/>
            </a:xfrm>
            <a:prstGeom prst="line">
              <a:avLst/>
            </a:prstGeom>
            <a:solidFill>
              <a:schemeClr val="accent6">
                <a:lumMod val="75000"/>
                <a:alpha val="70000"/>
              </a:schemeClr>
            </a:solidFill>
            <a:ln w="28575">
              <a:solidFill>
                <a:schemeClr val="tx1">
                  <a:lumMod val="95000"/>
                  <a:lumOff val="5000"/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3" name="Connettore diritto 1096">
              <a:extLst>
                <a:ext uri="{FF2B5EF4-FFF2-40B4-BE49-F238E27FC236}">
                  <a16:creationId xmlns:a16="http://schemas.microsoft.com/office/drawing/2014/main" id="{CEE1FAA6-3F5B-9BEC-1AF9-3F5E202C48E1}"/>
                </a:ext>
              </a:extLst>
            </p:cNvPr>
            <p:cNvCxnSpPr>
              <a:cxnSpLocks/>
              <a:stCxn id="1425" idx="2"/>
              <a:endCxn id="1421" idx="6"/>
            </p:cNvCxnSpPr>
            <p:nvPr/>
          </p:nvCxnSpPr>
          <p:spPr>
            <a:xfrm flipH="1" flipV="1">
              <a:off x="1299946" y="4415287"/>
              <a:ext cx="46222" cy="93540"/>
            </a:xfrm>
            <a:prstGeom prst="line">
              <a:avLst/>
            </a:prstGeom>
            <a:solidFill>
              <a:schemeClr val="accent6">
                <a:lumMod val="75000"/>
                <a:alpha val="50000"/>
              </a:schemeClr>
            </a:solidFill>
            <a:ln w="28575">
              <a:solidFill>
                <a:schemeClr val="tx1">
                  <a:lumMod val="95000"/>
                  <a:lumOff val="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4" name="Ovale 1074">
              <a:extLst>
                <a:ext uri="{FF2B5EF4-FFF2-40B4-BE49-F238E27FC236}">
                  <a16:creationId xmlns:a16="http://schemas.microsoft.com/office/drawing/2014/main" id="{09374E54-8713-9F79-3432-7A0B1A237527}"/>
                </a:ext>
              </a:extLst>
            </p:cNvPr>
            <p:cNvSpPr/>
            <p:nvPr/>
          </p:nvSpPr>
          <p:spPr>
            <a:xfrm rot="21310773">
              <a:off x="1556432" y="4547772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  <a:alpha val="40000"/>
              </a:schemeClr>
            </a:solidFill>
            <a:ln>
              <a:solidFill>
                <a:schemeClr val="tx1">
                  <a:lumMod val="95000"/>
                  <a:lumOff val="5000"/>
                  <a:alpha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5" name="Ovale 1075">
              <a:extLst>
                <a:ext uri="{FF2B5EF4-FFF2-40B4-BE49-F238E27FC236}">
                  <a16:creationId xmlns:a16="http://schemas.microsoft.com/office/drawing/2014/main" id="{F4AE06B6-6D10-AC8A-CB5B-791C7E7D25DB}"/>
                </a:ext>
              </a:extLst>
            </p:cNvPr>
            <p:cNvSpPr/>
            <p:nvPr/>
          </p:nvSpPr>
          <p:spPr>
            <a:xfrm rot="21310773">
              <a:off x="1345923" y="4443086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  <a:alpha val="50000"/>
              </a:schemeClr>
            </a:solidFill>
            <a:ln>
              <a:solidFill>
                <a:schemeClr val="tx1">
                  <a:lumMod val="95000"/>
                  <a:lumOff val="5000"/>
                  <a:alpha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26" name="Connettore diritto 1076">
              <a:extLst>
                <a:ext uri="{FF2B5EF4-FFF2-40B4-BE49-F238E27FC236}">
                  <a16:creationId xmlns:a16="http://schemas.microsoft.com/office/drawing/2014/main" id="{DDBD6EE0-BF4F-A3AC-6A70-B4E6678D0904}"/>
                </a:ext>
              </a:extLst>
            </p:cNvPr>
            <p:cNvCxnSpPr>
              <a:cxnSpLocks/>
              <a:stCxn id="1424" idx="1"/>
              <a:endCxn id="1425" idx="5"/>
            </p:cNvCxnSpPr>
            <p:nvPr/>
          </p:nvCxnSpPr>
          <p:spPr>
            <a:xfrm flipH="1" flipV="1">
              <a:off x="1467614" y="4541102"/>
              <a:ext cx="105729" cy="28487"/>
            </a:xfrm>
            <a:prstGeom prst="line">
              <a:avLst/>
            </a:prstGeom>
            <a:solidFill>
              <a:schemeClr val="accent6">
                <a:lumMod val="75000"/>
                <a:alpha val="40000"/>
              </a:schemeClr>
            </a:solidFill>
            <a:ln w="28575">
              <a:solidFill>
                <a:schemeClr val="tx1">
                  <a:lumMod val="95000"/>
                  <a:lumOff val="5000"/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7" name="Ovale 1077">
              <a:extLst>
                <a:ext uri="{FF2B5EF4-FFF2-40B4-BE49-F238E27FC236}">
                  <a16:creationId xmlns:a16="http://schemas.microsoft.com/office/drawing/2014/main" id="{4F91C3E2-ED18-21E6-1D32-1AE6C0481898}"/>
                </a:ext>
              </a:extLst>
            </p:cNvPr>
            <p:cNvSpPr/>
            <p:nvPr/>
          </p:nvSpPr>
          <p:spPr>
            <a:xfrm rot="21310773">
              <a:off x="1739502" y="4276246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  <a:alpha val="30000"/>
              </a:schemeClr>
            </a:solidFill>
            <a:ln>
              <a:solidFill>
                <a:schemeClr val="tx1">
                  <a:lumMod val="95000"/>
                  <a:lumOff val="5000"/>
                  <a:alpha val="18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28" name="Connettore diritto 1078">
              <a:extLst>
                <a:ext uri="{FF2B5EF4-FFF2-40B4-BE49-F238E27FC236}">
                  <a16:creationId xmlns:a16="http://schemas.microsoft.com/office/drawing/2014/main" id="{6F33A93D-72E5-C37A-38B7-B829076B4005}"/>
                </a:ext>
              </a:extLst>
            </p:cNvPr>
            <p:cNvCxnSpPr>
              <a:cxnSpLocks/>
              <a:stCxn id="1427" idx="3"/>
              <a:endCxn id="1424" idx="7"/>
            </p:cNvCxnSpPr>
            <p:nvPr/>
          </p:nvCxnSpPr>
          <p:spPr>
            <a:xfrm flipH="1">
              <a:off x="1671002" y="4382498"/>
              <a:ext cx="92532" cy="178855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  <a:alpha val="1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84" name="Groupe 1483">
            <a:extLst>
              <a:ext uri="{FF2B5EF4-FFF2-40B4-BE49-F238E27FC236}">
                <a16:creationId xmlns:a16="http://schemas.microsoft.com/office/drawing/2014/main" id="{BD7CB8D5-B5D2-1FA4-8183-991174EFECFC}"/>
              </a:ext>
            </a:extLst>
          </p:cNvPr>
          <p:cNvGrpSpPr>
            <a:grpSpLocks noChangeAspect="1"/>
          </p:cNvGrpSpPr>
          <p:nvPr/>
        </p:nvGrpSpPr>
        <p:grpSpPr>
          <a:xfrm>
            <a:off x="7377916" y="2937836"/>
            <a:ext cx="1485065" cy="1386423"/>
            <a:chOff x="722975" y="2881720"/>
            <a:chExt cx="2108945" cy="1968864"/>
          </a:xfrm>
        </p:grpSpPr>
        <p:grpSp>
          <p:nvGrpSpPr>
            <p:cNvPr id="1485" name="Groupe 1484">
              <a:extLst>
                <a:ext uri="{FF2B5EF4-FFF2-40B4-BE49-F238E27FC236}">
                  <a16:creationId xmlns:a16="http://schemas.microsoft.com/office/drawing/2014/main" id="{2FC8854F-BC3A-5B1E-8999-9EC146EF93A4}"/>
                </a:ext>
              </a:extLst>
            </p:cNvPr>
            <p:cNvGrpSpPr/>
            <p:nvPr/>
          </p:nvGrpSpPr>
          <p:grpSpPr>
            <a:xfrm rot="16200000">
              <a:off x="849464" y="3156688"/>
              <a:ext cx="784779" cy="901179"/>
              <a:chOff x="3530188" y="3503947"/>
              <a:chExt cx="784779" cy="901179"/>
            </a:xfrm>
          </p:grpSpPr>
          <p:sp>
            <p:nvSpPr>
              <p:cNvPr id="1574" name="Ovale 1074">
                <a:extLst>
                  <a:ext uri="{FF2B5EF4-FFF2-40B4-BE49-F238E27FC236}">
                    <a16:creationId xmlns:a16="http://schemas.microsoft.com/office/drawing/2014/main" id="{36BF4234-D06F-E524-324C-B7984B2E0CCD}"/>
                  </a:ext>
                </a:extLst>
              </p:cNvPr>
              <p:cNvSpPr/>
              <p:nvPr/>
            </p:nvSpPr>
            <p:spPr>
              <a:xfrm rot="16200000">
                <a:off x="3737357" y="4250704"/>
                <a:ext cx="138602" cy="119833"/>
              </a:xfrm>
              <a:prstGeom prst="ellipse">
                <a:avLst/>
              </a:prstGeom>
              <a:solidFill>
                <a:schemeClr val="accent6">
                  <a:lumMod val="75000"/>
                  <a:alpha val="30000"/>
                </a:scheme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5" name="Ovale 1075">
                <a:extLst>
                  <a:ext uri="{FF2B5EF4-FFF2-40B4-BE49-F238E27FC236}">
                    <a16:creationId xmlns:a16="http://schemas.microsoft.com/office/drawing/2014/main" id="{2D1AE7F5-DE5F-D0A7-C2EB-B684DC5F8414}"/>
                  </a:ext>
                </a:extLst>
              </p:cNvPr>
              <p:cNvSpPr/>
              <p:nvPr/>
            </p:nvSpPr>
            <p:spPr>
              <a:xfrm rot="16200000">
                <a:off x="4088053" y="4275908"/>
                <a:ext cx="138602" cy="119833"/>
              </a:xfrm>
              <a:prstGeom prst="ellipse">
                <a:avLst/>
              </a:prstGeom>
              <a:solidFill>
                <a:schemeClr val="accent6">
                  <a:lumMod val="75000"/>
                  <a:alpha val="30000"/>
                </a:scheme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76" name="Connettore diritto 1076">
                <a:extLst>
                  <a:ext uri="{FF2B5EF4-FFF2-40B4-BE49-F238E27FC236}">
                    <a16:creationId xmlns:a16="http://schemas.microsoft.com/office/drawing/2014/main" id="{1D9F6DC1-A234-6400-3608-561360B595CD}"/>
                  </a:ext>
                </a:extLst>
              </p:cNvPr>
              <p:cNvCxnSpPr>
                <a:cxnSpLocks/>
                <a:stCxn id="1574" idx="4"/>
                <a:endCxn id="1575" idx="0"/>
              </p:cNvCxnSpPr>
              <p:nvPr/>
            </p:nvCxnSpPr>
            <p:spPr>
              <a:xfrm>
                <a:off x="3866575" y="4310621"/>
                <a:ext cx="230863" cy="25204"/>
              </a:xfrm>
              <a:prstGeom prst="line">
                <a:avLst/>
              </a:prstGeom>
              <a:solidFill>
                <a:srgbClr val="0070C0"/>
              </a:solidFill>
              <a:ln w="28575"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77" name="Ovale 1077">
                <a:extLst>
                  <a:ext uri="{FF2B5EF4-FFF2-40B4-BE49-F238E27FC236}">
                    <a16:creationId xmlns:a16="http://schemas.microsoft.com/office/drawing/2014/main" id="{BC041D45-449F-DCB6-FC3B-1C1908AF9A2B}"/>
                  </a:ext>
                </a:extLst>
              </p:cNvPr>
              <p:cNvSpPr/>
              <p:nvPr/>
            </p:nvSpPr>
            <p:spPr>
              <a:xfrm rot="16200000">
                <a:off x="3534611" y="4112102"/>
                <a:ext cx="138602" cy="119833"/>
              </a:xfrm>
              <a:prstGeom prst="ellipse">
                <a:avLst/>
              </a:prstGeom>
              <a:solidFill>
                <a:srgbClr val="FF0000">
                  <a:alpha val="30000"/>
                </a:srgb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78" name="Connettore diritto 1078">
                <a:extLst>
                  <a:ext uri="{FF2B5EF4-FFF2-40B4-BE49-F238E27FC236}">
                    <a16:creationId xmlns:a16="http://schemas.microsoft.com/office/drawing/2014/main" id="{F940B7B5-1697-7130-CFCF-763036F4F262}"/>
                  </a:ext>
                </a:extLst>
              </p:cNvPr>
              <p:cNvCxnSpPr>
                <a:cxnSpLocks/>
                <a:stCxn id="1577" idx="3"/>
                <a:endCxn id="1574" idx="7"/>
              </p:cNvCxnSpPr>
              <p:nvPr/>
            </p:nvCxnSpPr>
            <p:spPr>
              <a:xfrm>
                <a:off x="3646280" y="4221022"/>
                <a:ext cx="118011" cy="40596"/>
              </a:xfrm>
              <a:prstGeom prst="line">
                <a:avLst/>
              </a:prstGeom>
              <a:solidFill>
                <a:srgbClr val="0070C0"/>
              </a:solidFill>
              <a:ln w="28575"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79" name="Ovale 1095">
                <a:extLst>
                  <a:ext uri="{FF2B5EF4-FFF2-40B4-BE49-F238E27FC236}">
                    <a16:creationId xmlns:a16="http://schemas.microsoft.com/office/drawing/2014/main" id="{B4718517-5441-1047-6D47-DDB8E782663B}"/>
                  </a:ext>
                </a:extLst>
              </p:cNvPr>
              <p:cNvSpPr/>
              <p:nvPr/>
            </p:nvSpPr>
            <p:spPr>
              <a:xfrm rot="16200000">
                <a:off x="3520804" y="3886394"/>
                <a:ext cx="138602" cy="119833"/>
              </a:xfrm>
              <a:prstGeom prst="ellipse">
                <a:avLst/>
              </a:prstGeom>
              <a:solidFill>
                <a:srgbClr val="FF0000">
                  <a:alpha val="30000"/>
                </a:srgb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80" name="Connettore diritto 1096">
                <a:extLst>
                  <a:ext uri="{FF2B5EF4-FFF2-40B4-BE49-F238E27FC236}">
                    <a16:creationId xmlns:a16="http://schemas.microsoft.com/office/drawing/2014/main" id="{5175A9F6-4153-F387-83E8-6B0EA413C4D4}"/>
                  </a:ext>
                </a:extLst>
              </p:cNvPr>
              <p:cNvCxnSpPr>
                <a:cxnSpLocks/>
                <a:stCxn id="1579" idx="2"/>
                <a:endCxn id="1577" idx="6"/>
              </p:cNvCxnSpPr>
              <p:nvPr/>
            </p:nvCxnSpPr>
            <p:spPr>
              <a:xfrm>
                <a:off x="3590106" y="4015612"/>
                <a:ext cx="13807" cy="87106"/>
              </a:xfrm>
              <a:prstGeom prst="line">
                <a:avLst/>
              </a:prstGeom>
              <a:solidFill>
                <a:srgbClr val="0070C0"/>
              </a:solidFill>
              <a:ln w="28575"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1" name="Connettore diritto 1096">
                <a:extLst>
                  <a:ext uri="{FF2B5EF4-FFF2-40B4-BE49-F238E27FC236}">
                    <a16:creationId xmlns:a16="http://schemas.microsoft.com/office/drawing/2014/main" id="{6C010BC3-85AE-4A19-FCE1-7D11C44D14BE}"/>
                  </a:ext>
                </a:extLst>
              </p:cNvPr>
              <p:cNvCxnSpPr>
                <a:cxnSpLocks/>
                <a:stCxn id="1583" idx="2"/>
                <a:endCxn id="1579" idx="6"/>
              </p:cNvCxnSpPr>
              <p:nvPr/>
            </p:nvCxnSpPr>
            <p:spPr>
              <a:xfrm flipH="1">
                <a:off x="3590106" y="3823196"/>
                <a:ext cx="141114" cy="53814"/>
              </a:xfrm>
              <a:prstGeom prst="line">
                <a:avLst/>
              </a:prstGeom>
              <a:solidFill>
                <a:srgbClr val="0070C0"/>
              </a:solidFill>
              <a:ln w="28575"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82" name="Ovale 1074">
                <a:extLst>
                  <a:ext uri="{FF2B5EF4-FFF2-40B4-BE49-F238E27FC236}">
                    <a16:creationId xmlns:a16="http://schemas.microsoft.com/office/drawing/2014/main" id="{C8591A0C-990A-09BB-A9E5-9A528B799F91}"/>
                  </a:ext>
                </a:extLst>
              </p:cNvPr>
              <p:cNvSpPr/>
              <p:nvPr/>
            </p:nvSpPr>
            <p:spPr>
              <a:xfrm rot="16200000">
                <a:off x="3909617" y="3604485"/>
                <a:ext cx="138602" cy="119833"/>
              </a:xfrm>
              <a:prstGeom prst="ellipse">
                <a:avLst/>
              </a:prstGeom>
              <a:solidFill>
                <a:schemeClr val="accent6">
                  <a:lumMod val="75000"/>
                  <a:alpha val="30000"/>
                </a:scheme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3" name="Ovale 1075">
                <a:extLst>
                  <a:ext uri="{FF2B5EF4-FFF2-40B4-BE49-F238E27FC236}">
                    <a16:creationId xmlns:a16="http://schemas.microsoft.com/office/drawing/2014/main" id="{788F2399-B5F6-D85C-C910-1DD74EB5A502}"/>
                  </a:ext>
                </a:extLst>
              </p:cNvPr>
              <p:cNvSpPr/>
              <p:nvPr/>
            </p:nvSpPr>
            <p:spPr>
              <a:xfrm rot="16200000">
                <a:off x="3661918" y="3693978"/>
                <a:ext cx="138602" cy="119833"/>
              </a:xfrm>
              <a:prstGeom prst="ellipse">
                <a:avLst/>
              </a:prstGeom>
              <a:solidFill>
                <a:schemeClr val="accent6">
                  <a:lumMod val="75000"/>
                  <a:alpha val="30000"/>
                </a:scheme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84" name="Connettore diritto 1076">
                <a:extLst>
                  <a:ext uri="{FF2B5EF4-FFF2-40B4-BE49-F238E27FC236}">
                    <a16:creationId xmlns:a16="http://schemas.microsoft.com/office/drawing/2014/main" id="{710758DB-DAF3-8684-BFB3-3C32D9BA97E7}"/>
                  </a:ext>
                </a:extLst>
              </p:cNvPr>
              <p:cNvCxnSpPr>
                <a:cxnSpLocks/>
                <a:stCxn id="1582" idx="1"/>
                <a:endCxn id="1583" idx="4"/>
              </p:cNvCxnSpPr>
              <p:nvPr/>
            </p:nvCxnSpPr>
            <p:spPr>
              <a:xfrm flipH="1">
                <a:off x="3791136" y="3713405"/>
                <a:ext cx="145415" cy="40490"/>
              </a:xfrm>
              <a:prstGeom prst="line">
                <a:avLst/>
              </a:prstGeom>
              <a:solidFill>
                <a:srgbClr val="0070C0"/>
              </a:solidFill>
              <a:ln w="28575"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85" name="Ovale 1077">
                <a:extLst>
                  <a:ext uri="{FF2B5EF4-FFF2-40B4-BE49-F238E27FC236}">
                    <a16:creationId xmlns:a16="http://schemas.microsoft.com/office/drawing/2014/main" id="{409A2D30-8A98-561B-FA09-78362BF4195A}"/>
                  </a:ext>
                </a:extLst>
              </p:cNvPr>
              <p:cNvSpPr/>
              <p:nvPr/>
            </p:nvSpPr>
            <p:spPr>
              <a:xfrm rot="16200000">
                <a:off x="4185750" y="3513331"/>
                <a:ext cx="138602" cy="119833"/>
              </a:xfrm>
              <a:prstGeom prst="ellipse">
                <a:avLst/>
              </a:prstGeom>
              <a:solidFill>
                <a:schemeClr val="accent6">
                  <a:lumMod val="75000"/>
                  <a:alpha val="30000"/>
                </a:scheme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86" name="Connettore diritto 1078">
                <a:extLst>
                  <a:ext uri="{FF2B5EF4-FFF2-40B4-BE49-F238E27FC236}">
                    <a16:creationId xmlns:a16="http://schemas.microsoft.com/office/drawing/2014/main" id="{44E7BAF1-073A-F618-4368-B673A7D6ED04}"/>
                  </a:ext>
                </a:extLst>
              </p:cNvPr>
              <p:cNvCxnSpPr>
                <a:cxnSpLocks/>
                <a:stCxn id="1585" idx="0"/>
                <a:endCxn id="1582" idx="4"/>
              </p:cNvCxnSpPr>
              <p:nvPr/>
            </p:nvCxnSpPr>
            <p:spPr>
              <a:xfrm flipH="1">
                <a:off x="4038835" y="3573248"/>
                <a:ext cx="156300" cy="91154"/>
              </a:xfrm>
              <a:prstGeom prst="line">
                <a:avLst/>
              </a:prstGeom>
              <a:solidFill>
                <a:srgbClr val="0070C0"/>
              </a:solidFill>
              <a:ln w="28575"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86" name="Groupe 1485">
              <a:extLst>
                <a:ext uri="{FF2B5EF4-FFF2-40B4-BE49-F238E27FC236}">
                  <a16:creationId xmlns:a16="http://schemas.microsoft.com/office/drawing/2014/main" id="{7A88A741-5CEC-7B37-033D-73DF7334BEDC}"/>
                </a:ext>
              </a:extLst>
            </p:cNvPr>
            <p:cNvGrpSpPr/>
            <p:nvPr/>
          </p:nvGrpSpPr>
          <p:grpSpPr>
            <a:xfrm rot="16200000">
              <a:off x="1255449" y="3490626"/>
              <a:ext cx="1615705" cy="419754"/>
              <a:chOff x="3658261" y="3158713"/>
              <a:chExt cx="1615705" cy="419754"/>
            </a:xfrm>
          </p:grpSpPr>
          <p:sp>
            <p:nvSpPr>
              <p:cNvPr id="1561" name="Ovale 1074">
                <a:extLst>
                  <a:ext uri="{FF2B5EF4-FFF2-40B4-BE49-F238E27FC236}">
                    <a16:creationId xmlns:a16="http://schemas.microsoft.com/office/drawing/2014/main" id="{233979B9-7EA5-E858-F063-560F7DC0F94A}"/>
                  </a:ext>
                </a:extLst>
              </p:cNvPr>
              <p:cNvSpPr/>
              <p:nvPr/>
            </p:nvSpPr>
            <p:spPr>
              <a:xfrm>
                <a:off x="3906742" y="3324399"/>
                <a:ext cx="138602" cy="119833"/>
              </a:xfrm>
              <a:prstGeom prst="ellipse">
                <a:avLst/>
              </a:prstGeom>
              <a:solidFill>
                <a:schemeClr val="accent6">
                  <a:lumMod val="75000"/>
                  <a:alpha val="30000"/>
                </a:scheme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2" name="Ovale 1075">
                <a:extLst>
                  <a:ext uri="{FF2B5EF4-FFF2-40B4-BE49-F238E27FC236}">
                    <a16:creationId xmlns:a16="http://schemas.microsoft.com/office/drawing/2014/main" id="{33612A34-EB1D-B84A-4F21-2C543D9227B3}"/>
                  </a:ext>
                </a:extLst>
              </p:cNvPr>
              <p:cNvSpPr/>
              <p:nvPr/>
            </p:nvSpPr>
            <p:spPr>
              <a:xfrm>
                <a:off x="3658261" y="3458634"/>
                <a:ext cx="138602" cy="119833"/>
              </a:xfrm>
              <a:prstGeom prst="ellipse">
                <a:avLst/>
              </a:prstGeom>
              <a:solidFill>
                <a:schemeClr val="accent6">
                  <a:lumMod val="75000"/>
                  <a:alpha val="30000"/>
                </a:scheme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63" name="Connettore diritto 1076">
                <a:extLst>
                  <a:ext uri="{FF2B5EF4-FFF2-40B4-BE49-F238E27FC236}">
                    <a16:creationId xmlns:a16="http://schemas.microsoft.com/office/drawing/2014/main" id="{6EA4D2A6-9964-FF66-4B10-19A835669513}"/>
                  </a:ext>
                </a:extLst>
              </p:cNvPr>
              <p:cNvCxnSpPr>
                <a:cxnSpLocks/>
                <a:stCxn id="1561" idx="2"/>
                <a:endCxn id="1562" idx="5"/>
              </p:cNvCxnSpPr>
              <p:nvPr/>
            </p:nvCxnSpPr>
            <p:spPr>
              <a:xfrm flipH="1">
                <a:off x="3776565" y="3384316"/>
                <a:ext cx="130177" cy="176602"/>
              </a:xfrm>
              <a:prstGeom prst="line">
                <a:avLst/>
              </a:prstGeom>
              <a:solidFill>
                <a:srgbClr val="0070C0"/>
              </a:solidFill>
              <a:ln w="28575"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64" name="Ovale 1077">
                <a:extLst>
                  <a:ext uri="{FF2B5EF4-FFF2-40B4-BE49-F238E27FC236}">
                    <a16:creationId xmlns:a16="http://schemas.microsoft.com/office/drawing/2014/main" id="{C4BFB248-C5EB-0502-84EB-1696F0213BA8}"/>
                  </a:ext>
                </a:extLst>
              </p:cNvPr>
              <p:cNvSpPr/>
              <p:nvPr/>
            </p:nvSpPr>
            <p:spPr>
              <a:xfrm>
                <a:off x="4119551" y="3172520"/>
                <a:ext cx="138602" cy="119833"/>
              </a:xfrm>
              <a:prstGeom prst="ellipse">
                <a:avLst/>
              </a:prstGeom>
              <a:solidFill>
                <a:schemeClr val="accent6">
                  <a:lumMod val="75000"/>
                  <a:alpha val="30000"/>
                </a:scheme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65" name="Connettore diritto 1078">
                <a:extLst>
                  <a:ext uri="{FF2B5EF4-FFF2-40B4-BE49-F238E27FC236}">
                    <a16:creationId xmlns:a16="http://schemas.microsoft.com/office/drawing/2014/main" id="{6610ECAB-077F-106B-3CC0-3873500F7FE5}"/>
                  </a:ext>
                </a:extLst>
              </p:cNvPr>
              <p:cNvCxnSpPr>
                <a:cxnSpLocks/>
                <a:stCxn id="1564" idx="3"/>
                <a:endCxn id="1561" idx="7"/>
              </p:cNvCxnSpPr>
              <p:nvPr/>
            </p:nvCxnSpPr>
            <p:spPr>
              <a:xfrm flipH="1">
                <a:off x="4025046" y="3274804"/>
                <a:ext cx="114803" cy="67144"/>
              </a:xfrm>
              <a:prstGeom prst="line">
                <a:avLst/>
              </a:prstGeom>
              <a:solidFill>
                <a:srgbClr val="0070C0"/>
              </a:solidFill>
              <a:ln w="28575"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66" name="Ovale 1095">
                <a:extLst>
                  <a:ext uri="{FF2B5EF4-FFF2-40B4-BE49-F238E27FC236}">
                    <a16:creationId xmlns:a16="http://schemas.microsoft.com/office/drawing/2014/main" id="{5B999D0B-2CB6-8381-3560-D62C69882780}"/>
                  </a:ext>
                </a:extLst>
              </p:cNvPr>
              <p:cNvSpPr/>
              <p:nvPr/>
            </p:nvSpPr>
            <p:spPr>
              <a:xfrm>
                <a:off x="4345259" y="3158713"/>
                <a:ext cx="138602" cy="119833"/>
              </a:xfrm>
              <a:prstGeom prst="ellipse">
                <a:avLst/>
              </a:prstGeom>
              <a:solidFill>
                <a:schemeClr val="accent6">
                  <a:lumMod val="75000"/>
                  <a:alpha val="30000"/>
                </a:scheme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67" name="Connettore diritto 1096">
                <a:extLst>
                  <a:ext uri="{FF2B5EF4-FFF2-40B4-BE49-F238E27FC236}">
                    <a16:creationId xmlns:a16="http://schemas.microsoft.com/office/drawing/2014/main" id="{30B875DC-9684-C865-83ED-3B2C63F40F64}"/>
                  </a:ext>
                </a:extLst>
              </p:cNvPr>
              <p:cNvCxnSpPr>
                <a:cxnSpLocks/>
                <a:stCxn id="1566" idx="3"/>
                <a:endCxn id="1564" idx="7"/>
              </p:cNvCxnSpPr>
              <p:nvPr/>
            </p:nvCxnSpPr>
            <p:spPr>
              <a:xfrm flipH="1" flipV="1">
                <a:off x="4237855" y="3190069"/>
                <a:ext cx="127702" cy="70928"/>
              </a:xfrm>
              <a:prstGeom prst="line">
                <a:avLst/>
              </a:prstGeom>
              <a:solidFill>
                <a:srgbClr val="0070C0"/>
              </a:solidFill>
              <a:ln w="28575"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8" name="Connettore diritto 1096">
                <a:extLst>
                  <a:ext uri="{FF2B5EF4-FFF2-40B4-BE49-F238E27FC236}">
                    <a16:creationId xmlns:a16="http://schemas.microsoft.com/office/drawing/2014/main" id="{95CF1F0B-C52D-AC7F-176F-67306D68BC1E}"/>
                  </a:ext>
                </a:extLst>
              </p:cNvPr>
              <p:cNvCxnSpPr>
                <a:cxnSpLocks/>
                <a:stCxn id="1570" idx="2"/>
                <a:endCxn id="1566" idx="6"/>
              </p:cNvCxnSpPr>
              <p:nvPr/>
            </p:nvCxnSpPr>
            <p:spPr>
              <a:xfrm flipH="1" flipV="1">
                <a:off x="4483861" y="3218630"/>
                <a:ext cx="124821" cy="29830"/>
              </a:xfrm>
              <a:prstGeom prst="line">
                <a:avLst/>
              </a:prstGeom>
              <a:solidFill>
                <a:srgbClr val="0070C0"/>
              </a:solidFill>
              <a:ln w="28575"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69" name="Ovale 1074">
                <a:extLst>
                  <a:ext uri="{FF2B5EF4-FFF2-40B4-BE49-F238E27FC236}">
                    <a16:creationId xmlns:a16="http://schemas.microsoft.com/office/drawing/2014/main" id="{8847D35A-689A-C22D-A4E6-F20DC331F2F3}"/>
                  </a:ext>
                </a:extLst>
              </p:cNvPr>
              <p:cNvSpPr/>
              <p:nvPr/>
            </p:nvSpPr>
            <p:spPr>
              <a:xfrm>
                <a:off x="4845814" y="3257255"/>
                <a:ext cx="138602" cy="119833"/>
              </a:xfrm>
              <a:prstGeom prst="ellipse">
                <a:avLst/>
              </a:prstGeom>
              <a:solidFill>
                <a:schemeClr val="accent6">
                  <a:lumMod val="75000"/>
                  <a:alpha val="30000"/>
                </a:scheme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0" name="Ovale 1075">
                <a:extLst>
                  <a:ext uri="{FF2B5EF4-FFF2-40B4-BE49-F238E27FC236}">
                    <a16:creationId xmlns:a16="http://schemas.microsoft.com/office/drawing/2014/main" id="{F7077C31-39CB-DD10-1845-3F69BFAFCBB8}"/>
                  </a:ext>
                </a:extLst>
              </p:cNvPr>
              <p:cNvSpPr/>
              <p:nvPr/>
            </p:nvSpPr>
            <p:spPr>
              <a:xfrm>
                <a:off x="4608682" y="3188543"/>
                <a:ext cx="138602" cy="119833"/>
              </a:xfrm>
              <a:prstGeom prst="ellipse">
                <a:avLst/>
              </a:prstGeom>
              <a:solidFill>
                <a:schemeClr val="accent6">
                  <a:lumMod val="75000"/>
                  <a:alpha val="30000"/>
                </a:scheme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71" name="Connettore diritto 1076">
                <a:extLst>
                  <a:ext uri="{FF2B5EF4-FFF2-40B4-BE49-F238E27FC236}">
                    <a16:creationId xmlns:a16="http://schemas.microsoft.com/office/drawing/2014/main" id="{C5035093-453D-8E77-D0E1-5871D7B0A5CD}"/>
                  </a:ext>
                </a:extLst>
              </p:cNvPr>
              <p:cNvCxnSpPr>
                <a:cxnSpLocks/>
                <a:stCxn id="1569" idx="2"/>
                <a:endCxn id="1570" idx="5"/>
              </p:cNvCxnSpPr>
              <p:nvPr/>
            </p:nvCxnSpPr>
            <p:spPr>
              <a:xfrm flipH="1" flipV="1">
                <a:off x="4726986" y="3290827"/>
                <a:ext cx="118828" cy="26345"/>
              </a:xfrm>
              <a:prstGeom prst="line">
                <a:avLst/>
              </a:prstGeom>
              <a:solidFill>
                <a:srgbClr val="0070C0"/>
              </a:solidFill>
              <a:ln w="28575"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72" name="Ovale 1077">
                <a:extLst>
                  <a:ext uri="{FF2B5EF4-FFF2-40B4-BE49-F238E27FC236}">
                    <a16:creationId xmlns:a16="http://schemas.microsoft.com/office/drawing/2014/main" id="{66813BD5-BD7D-4110-20B7-46BDDFB1339E}"/>
                  </a:ext>
                </a:extLst>
              </p:cNvPr>
              <p:cNvSpPr/>
              <p:nvPr/>
            </p:nvSpPr>
            <p:spPr>
              <a:xfrm>
                <a:off x="5135364" y="3338801"/>
                <a:ext cx="138602" cy="119833"/>
              </a:xfrm>
              <a:prstGeom prst="ellipse">
                <a:avLst/>
              </a:prstGeom>
              <a:solidFill>
                <a:schemeClr val="accent6">
                  <a:lumMod val="75000"/>
                  <a:alpha val="30000"/>
                </a:scheme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73" name="Connettore diritto 1078">
                <a:extLst>
                  <a:ext uri="{FF2B5EF4-FFF2-40B4-BE49-F238E27FC236}">
                    <a16:creationId xmlns:a16="http://schemas.microsoft.com/office/drawing/2014/main" id="{BF71860F-B794-45ED-EB5E-051D31107838}"/>
                  </a:ext>
                </a:extLst>
              </p:cNvPr>
              <p:cNvCxnSpPr>
                <a:cxnSpLocks/>
                <a:stCxn id="1572" idx="3"/>
                <a:endCxn id="1569" idx="6"/>
              </p:cNvCxnSpPr>
              <p:nvPr/>
            </p:nvCxnSpPr>
            <p:spPr>
              <a:xfrm flipH="1" flipV="1">
                <a:off x="4984416" y="3317172"/>
                <a:ext cx="171246" cy="123913"/>
              </a:xfrm>
              <a:prstGeom prst="line">
                <a:avLst/>
              </a:prstGeom>
              <a:solidFill>
                <a:srgbClr val="0070C0"/>
              </a:solidFill>
              <a:ln w="28575"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87" name="Gruppo 1103">
              <a:extLst>
                <a:ext uri="{FF2B5EF4-FFF2-40B4-BE49-F238E27FC236}">
                  <a16:creationId xmlns:a16="http://schemas.microsoft.com/office/drawing/2014/main" id="{53CA8A10-8F4F-23C3-0259-147F175878F9}"/>
                </a:ext>
              </a:extLst>
            </p:cNvPr>
            <p:cNvGrpSpPr/>
            <p:nvPr/>
          </p:nvGrpSpPr>
          <p:grpSpPr>
            <a:xfrm>
              <a:off x="1060058" y="3419902"/>
              <a:ext cx="1271834" cy="1028375"/>
              <a:chOff x="5122420" y="505038"/>
              <a:chExt cx="2641509" cy="2724712"/>
            </a:xfrm>
            <a:solidFill>
              <a:srgbClr val="0070C0"/>
            </a:solidFill>
          </p:grpSpPr>
          <p:sp>
            <p:nvSpPr>
              <p:cNvPr id="1532" name="Ovale 1035">
                <a:extLst>
                  <a:ext uri="{FF2B5EF4-FFF2-40B4-BE49-F238E27FC236}">
                    <a16:creationId xmlns:a16="http://schemas.microsoft.com/office/drawing/2014/main" id="{CA13C0E0-FE4D-399C-B801-31D9AA6A88FE}"/>
                  </a:ext>
                </a:extLst>
              </p:cNvPr>
              <p:cNvSpPr/>
              <p:nvPr/>
            </p:nvSpPr>
            <p:spPr>
              <a:xfrm>
                <a:off x="5520266" y="1392590"/>
                <a:ext cx="287866" cy="31750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3" name="Ovale 1036">
                <a:extLst>
                  <a:ext uri="{FF2B5EF4-FFF2-40B4-BE49-F238E27FC236}">
                    <a16:creationId xmlns:a16="http://schemas.microsoft.com/office/drawing/2014/main" id="{C6E5F760-9D75-2DB4-4F2A-E3780F276C0B}"/>
                  </a:ext>
                </a:extLst>
              </p:cNvPr>
              <p:cNvSpPr/>
              <p:nvPr/>
            </p:nvSpPr>
            <p:spPr>
              <a:xfrm>
                <a:off x="5520266" y="2014890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34" name="Connettore diritto 1038">
                <a:extLst>
                  <a:ext uri="{FF2B5EF4-FFF2-40B4-BE49-F238E27FC236}">
                    <a16:creationId xmlns:a16="http://schemas.microsoft.com/office/drawing/2014/main" id="{29D83912-B42F-B26A-7053-30BE93ABC02C}"/>
                  </a:ext>
                </a:extLst>
              </p:cNvPr>
              <p:cNvCxnSpPr>
                <a:stCxn id="1532" idx="4"/>
                <a:endCxn id="1533" idx="0"/>
              </p:cNvCxnSpPr>
              <p:nvPr/>
            </p:nvCxnSpPr>
            <p:spPr>
              <a:xfrm>
                <a:off x="5664199" y="1710090"/>
                <a:ext cx="0" cy="304800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35" name="Ovale 1041">
                <a:extLst>
                  <a:ext uri="{FF2B5EF4-FFF2-40B4-BE49-F238E27FC236}">
                    <a16:creationId xmlns:a16="http://schemas.microsoft.com/office/drawing/2014/main" id="{F4C67BD6-A83B-BCBD-A710-44B636430907}"/>
                  </a:ext>
                </a:extLst>
              </p:cNvPr>
              <p:cNvSpPr/>
              <p:nvPr/>
            </p:nvSpPr>
            <p:spPr>
              <a:xfrm>
                <a:off x="6354232" y="1392590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6" name="Ovale 1042">
                <a:extLst>
                  <a:ext uri="{FF2B5EF4-FFF2-40B4-BE49-F238E27FC236}">
                    <a16:creationId xmlns:a16="http://schemas.microsoft.com/office/drawing/2014/main" id="{9205B450-C464-3708-3628-DB3D9581C7D7}"/>
                  </a:ext>
                </a:extLst>
              </p:cNvPr>
              <p:cNvSpPr/>
              <p:nvPr/>
            </p:nvSpPr>
            <p:spPr>
              <a:xfrm>
                <a:off x="6354232" y="2014890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37" name="Connettore diritto 1043">
                <a:extLst>
                  <a:ext uri="{FF2B5EF4-FFF2-40B4-BE49-F238E27FC236}">
                    <a16:creationId xmlns:a16="http://schemas.microsoft.com/office/drawing/2014/main" id="{B27C6AFB-4202-CA17-B839-0B5583152E22}"/>
                  </a:ext>
                </a:extLst>
              </p:cNvPr>
              <p:cNvCxnSpPr>
                <a:stCxn id="1535" idx="4"/>
                <a:endCxn id="1536" idx="0"/>
              </p:cNvCxnSpPr>
              <p:nvPr/>
            </p:nvCxnSpPr>
            <p:spPr>
              <a:xfrm>
                <a:off x="6498165" y="1710090"/>
                <a:ext cx="0" cy="304800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38" name="Ovale 1044">
                <a:extLst>
                  <a:ext uri="{FF2B5EF4-FFF2-40B4-BE49-F238E27FC236}">
                    <a16:creationId xmlns:a16="http://schemas.microsoft.com/office/drawing/2014/main" id="{13772BC3-B491-9724-C285-26A20665582F}"/>
                  </a:ext>
                </a:extLst>
              </p:cNvPr>
              <p:cNvSpPr/>
              <p:nvPr/>
            </p:nvSpPr>
            <p:spPr>
              <a:xfrm>
                <a:off x="5952066" y="1075090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39" name="Connettore diritto 1045">
                <a:extLst>
                  <a:ext uri="{FF2B5EF4-FFF2-40B4-BE49-F238E27FC236}">
                    <a16:creationId xmlns:a16="http://schemas.microsoft.com/office/drawing/2014/main" id="{AB353F3C-4043-7837-A9A9-AB4BBC46D05E}"/>
                  </a:ext>
                </a:extLst>
              </p:cNvPr>
              <p:cNvCxnSpPr>
                <a:cxnSpLocks/>
                <a:stCxn id="1538" idx="2"/>
                <a:endCxn id="1532" idx="7"/>
              </p:cNvCxnSpPr>
              <p:nvPr/>
            </p:nvCxnSpPr>
            <p:spPr>
              <a:xfrm flipH="1">
                <a:off x="5765975" y="1233840"/>
                <a:ext cx="186091" cy="205247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0" name="Connettore diritto 1048">
                <a:extLst>
                  <a:ext uri="{FF2B5EF4-FFF2-40B4-BE49-F238E27FC236}">
                    <a16:creationId xmlns:a16="http://schemas.microsoft.com/office/drawing/2014/main" id="{45D2A75E-DF7D-FCBE-8CFE-2B41FD36C921}"/>
                  </a:ext>
                </a:extLst>
              </p:cNvPr>
              <p:cNvCxnSpPr>
                <a:cxnSpLocks/>
                <a:stCxn id="1538" idx="6"/>
                <a:endCxn id="1535" idx="1"/>
              </p:cNvCxnSpPr>
              <p:nvPr/>
            </p:nvCxnSpPr>
            <p:spPr>
              <a:xfrm>
                <a:off x="6239932" y="1233840"/>
                <a:ext cx="156457" cy="205247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41" name="Ovale 1051">
                <a:extLst>
                  <a:ext uri="{FF2B5EF4-FFF2-40B4-BE49-F238E27FC236}">
                    <a16:creationId xmlns:a16="http://schemas.microsoft.com/office/drawing/2014/main" id="{42EAB525-322B-AF08-C7BC-D5F0BFBD37D2}"/>
                  </a:ext>
                </a:extLst>
              </p:cNvPr>
              <p:cNvSpPr/>
              <p:nvPr/>
            </p:nvSpPr>
            <p:spPr>
              <a:xfrm>
                <a:off x="5937249" y="2336447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42" name="Connettore diritto 1052">
                <a:extLst>
                  <a:ext uri="{FF2B5EF4-FFF2-40B4-BE49-F238E27FC236}">
                    <a16:creationId xmlns:a16="http://schemas.microsoft.com/office/drawing/2014/main" id="{8B837DBA-735A-FC74-6C1B-3D437CAD7BC4}"/>
                  </a:ext>
                </a:extLst>
              </p:cNvPr>
              <p:cNvCxnSpPr>
                <a:cxnSpLocks/>
                <a:stCxn id="1541" idx="2"/>
                <a:endCxn id="1533" idx="5"/>
              </p:cNvCxnSpPr>
              <p:nvPr/>
            </p:nvCxnSpPr>
            <p:spPr>
              <a:xfrm flipH="1" flipV="1">
                <a:off x="5765975" y="2285893"/>
                <a:ext cx="171274" cy="209304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3" name="Connettore diritto 1053">
                <a:extLst>
                  <a:ext uri="{FF2B5EF4-FFF2-40B4-BE49-F238E27FC236}">
                    <a16:creationId xmlns:a16="http://schemas.microsoft.com/office/drawing/2014/main" id="{88327CC2-2155-520A-9B37-6D40381D3611}"/>
                  </a:ext>
                </a:extLst>
              </p:cNvPr>
              <p:cNvCxnSpPr>
                <a:cxnSpLocks/>
                <a:stCxn id="1541" idx="6"/>
                <a:endCxn id="1536" idx="3"/>
              </p:cNvCxnSpPr>
              <p:nvPr/>
            </p:nvCxnSpPr>
            <p:spPr>
              <a:xfrm flipV="1">
                <a:off x="6225115" y="2285893"/>
                <a:ext cx="171274" cy="209304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44" name="Ovale 1059">
                <a:extLst>
                  <a:ext uri="{FF2B5EF4-FFF2-40B4-BE49-F238E27FC236}">
                    <a16:creationId xmlns:a16="http://schemas.microsoft.com/office/drawing/2014/main" id="{12C1A08F-8BE8-FEA8-6B06-AEFD5C546F47}"/>
                  </a:ext>
                </a:extLst>
              </p:cNvPr>
              <p:cNvSpPr/>
              <p:nvPr/>
            </p:nvSpPr>
            <p:spPr>
              <a:xfrm>
                <a:off x="5937249" y="2912250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45" name="Connettore diritto 1060">
                <a:extLst>
                  <a:ext uri="{FF2B5EF4-FFF2-40B4-BE49-F238E27FC236}">
                    <a16:creationId xmlns:a16="http://schemas.microsoft.com/office/drawing/2014/main" id="{DF5F6E04-8BB4-CEFB-6709-5277C22E75D0}"/>
                  </a:ext>
                </a:extLst>
              </p:cNvPr>
              <p:cNvCxnSpPr>
                <a:cxnSpLocks/>
                <a:stCxn id="1541" idx="4"/>
                <a:endCxn id="1544" idx="0"/>
              </p:cNvCxnSpPr>
              <p:nvPr/>
            </p:nvCxnSpPr>
            <p:spPr>
              <a:xfrm>
                <a:off x="6081182" y="2653947"/>
                <a:ext cx="0" cy="258303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46" name="Ovale 1064">
                <a:extLst>
                  <a:ext uri="{FF2B5EF4-FFF2-40B4-BE49-F238E27FC236}">
                    <a16:creationId xmlns:a16="http://schemas.microsoft.com/office/drawing/2014/main" id="{FB4359A7-BB09-1D07-B1DD-F474F7588B6A}"/>
                  </a:ext>
                </a:extLst>
              </p:cNvPr>
              <p:cNvSpPr/>
              <p:nvPr/>
            </p:nvSpPr>
            <p:spPr>
              <a:xfrm>
                <a:off x="5952066" y="505038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47" name="Connettore diritto 1065">
                <a:extLst>
                  <a:ext uri="{FF2B5EF4-FFF2-40B4-BE49-F238E27FC236}">
                    <a16:creationId xmlns:a16="http://schemas.microsoft.com/office/drawing/2014/main" id="{0D1F034D-3EBB-F5CA-41FA-91E5E11AFB6B}"/>
                  </a:ext>
                </a:extLst>
              </p:cNvPr>
              <p:cNvCxnSpPr>
                <a:cxnSpLocks/>
                <a:stCxn id="1546" idx="4"/>
                <a:endCxn id="1538" idx="0"/>
              </p:cNvCxnSpPr>
              <p:nvPr/>
            </p:nvCxnSpPr>
            <p:spPr>
              <a:xfrm>
                <a:off x="6095999" y="822538"/>
                <a:ext cx="0" cy="252552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48" name="Ovale 1067">
                <a:extLst>
                  <a:ext uri="{FF2B5EF4-FFF2-40B4-BE49-F238E27FC236}">
                    <a16:creationId xmlns:a16="http://schemas.microsoft.com/office/drawing/2014/main" id="{63135334-302B-0B7C-C720-8C0B191D3B29}"/>
                  </a:ext>
                </a:extLst>
              </p:cNvPr>
              <p:cNvSpPr/>
              <p:nvPr/>
            </p:nvSpPr>
            <p:spPr>
              <a:xfrm>
                <a:off x="5139355" y="2448700"/>
                <a:ext cx="287866" cy="31750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49" name="Connettore diritto 1068">
                <a:extLst>
                  <a:ext uri="{FF2B5EF4-FFF2-40B4-BE49-F238E27FC236}">
                    <a16:creationId xmlns:a16="http://schemas.microsoft.com/office/drawing/2014/main" id="{42063276-CF87-ECAF-8089-F1F19C86467E}"/>
                  </a:ext>
                </a:extLst>
              </p:cNvPr>
              <p:cNvCxnSpPr>
                <a:cxnSpLocks/>
                <a:stCxn id="1533" idx="3"/>
                <a:endCxn id="1548" idx="7"/>
              </p:cNvCxnSpPr>
              <p:nvPr/>
            </p:nvCxnSpPr>
            <p:spPr>
              <a:xfrm flipH="1">
                <a:off x="5385064" y="2285893"/>
                <a:ext cx="177359" cy="209304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50" name="Ovale 1070">
                <a:extLst>
                  <a:ext uri="{FF2B5EF4-FFF2-40B4-BE49-F238E27FC236}">
                    <a16:creationId xmlns:a16="http://schemas.microsoft.com/office/drawing/2014/main" id="{41FBFCDA-98B2-127D-0247-380263597B5E}"/>
                  </a:ext>
                </a:extLst>
              </p:cNvPr>
              <p:cNvSpPr/>
              <p:nvPr/>
            </p:nvSpPr>
            <p:spPr>
              <a:xfrm>
                <a:off x="5122420" y="1032615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51" name="Connettore diritto 1071">
                <a:extLst>
                  <a:ext uri="{FF2B5EF4-FFF2-40B4-BE49-F238E27FC236}">
                    <a16:creationId xmlns:a16="http://schemas.microsoft.com/office/drawing/2014/main" id="{6BA5C1AA-D0A0-A93A-1F1C-8109FA6FF68B}"/>
                  </a:ext>
                </a:extLst>
              </p:cNvPr>
              <p:cNvCxnSpPr>
                <a:cxnSpLocks/>
                <a:stCxn id="1550" idx="5"/>
                <a:endCxn id="1532" idx="1"/>
              </p:cNvCxnSpPr>
              <p:nvPr/>
            </p:nvCxnSpPr>
            <p:spPr>
              <a:xfrm>
                <a:off x="5368129" y="1303618"/>
                <a:ext cx="194294" cy="135469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52" name="Ovale 1074">
                <a:extLst>
                  <a:ext uri="{FF2B5EF4-FFF2-40B4-BE49-F238E27FC236}">
                    <a16:creationId xmlns:a16="http://schemas.microsoft.com/office/drawing/2014/main" id="{BCC02F4C-7A6E-ADA3-5DCF-CE1DB7497916}"/>
                  </a:ext>
                </a:extLst>
              </p:cNvPr>
              <p:cNvSpPr/>
              <p:nvPr/>
            </p:nvSpPr>
            <p:spPr>
              <a:xfrm>
                <a:off x="7476063" y="1604430"/>
                <a:ext cx="287866" cy="31750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3" name="Ovale 1075">
                <a:extLst>
                  <a:ext uri="{FF2B5EF4-FFF2-40B4-BE49-F238E27FC236}">
                    <a16:creationId xmlns:a16="http://schemas.microsoft.com/office/drawing/2014/main" id="{E9385CB3-5204-ED01-A72E-E86743077320}"/>
                  </a:ext>
                </a:extLst>
              </p:cNvPr>
              <p:cNvSpPr/>
              <p:nvPr/>
            </p:nvSpPr>
            <p:spPr>
              <a:xfrm>
                <a:off x="7067720" y="2177697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54" name="Connettore diritto 1076">
                <a:extLst>
                  <a:ext uri="{FF2B5EF4-FFF2-40B4-BE49-F238E27FC236}">
                    <a16:creationId xmlns:a16="http://schemas.microsoft.com/office/drawing/2014/main" id="{C082FD27-87CE-40B5-7BB9-4EEEAF68E7E3}"/>
                  </a:ext>
                </a:extLst>
              </p:cNvPr>
              <p:cNvCxnSpPr>
                <a:cxnSpLocks/>
                <a:stCxn id="1552" idx="3"/>
                <a:endCxn id="1553" idx="7"/>
              </p:cNvCxnSpPr>
              <p:nvPr/>
            </p:nvCxnSpPr>
            <p:spPr>
              <a:xfrm flipH="1">
                <a:off x="7313429" y="1875433"/>
                <a:ext cx="204791" cy="348761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55" name="Ovale 1077">
                <a:extLst>
                  <a:ext uri="{FF2B5EF4-FFF2-40B4-BE49-F238E27FC236}">
                    <a16:creationId xmlns:a16="http://schemas.microsoft.com/office/drawing/2014/main" id="{11B61F12-E323-E414-FD82-399E2B688A73}"/>
                  </a:ext>
                </a:extLst>
              </p:cNvPr>
              <p:cNvSpPr/>
              <p:nvPr/>
            </p:nvSpPr>
            <p:spPr>
              <a:xfrm>
                <a:off x="6984820" y="1199583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56" name="Connettore diritto 1078">
                <a:extLst>
                  <a:ext uri="{FF2B5EF4-FFF2-40B4-BE49-F238E27FC236}">
                    <a16:creationId xmlns:a16="http://schemas.microsoft.com/office/drawing/2014/main" id="{38631E0C-757B-C20C-180C-7E7BD242307F}"/>
                  </a:ext>
                </a:extLst>
              </p:cNvPr>
              <p:cNvCxnSpPr>
                <a:cxnSpLocks/>
                <a:stCxn id="1555" idx="6"/>
                <a:endCxn id="1552" idx="1"/>
              </p:cNvCxnSpPr>
              <p:nvPr/>
            </p:nvCxnSpPr>
            <p:spPr>
              <a:xfrm>
                <a:off x="7272686" y="1358333"/>
                <a:ext cx="245534" cy="292594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7" name="Connettore diritto 1079">
                <a:extLst>
                  <a:ext uri="{FF2B5EF4-FFF2-40B4-BE49-F238E27FC236}">
                    <a16:creationId xmlns:a16="http://schemas.microsoft.com/office/drawing/2014/main" id="{24ED4104-8CAE-E903-0096-786C80E373EC}"/>
                  </a:ext>
                </a:extLst>
              </p:cNvPr>
              <p:cNvCxnSpPr>
                <a:cxnSpLocks/>
                <a:stCxn id="1536" idx="6"/>
                <a:endCxn id="1553" idx="2"/>
              </p:cNvCxnSpPr>
              <p:nvPr/>
            </p:nvCxnSpPr>
            <p:spPr>
              <a:xfrm>
                <a:off x="6642098" y="2173640"/>
                <a:ext cx="425622" cy="162807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8" name="Connettore diritto 1089">
                <a:extLst>
                  <a:ext uri="{FF2B5EF4-FFF2-40B4-BE49-F238E27FC236}">
                    <a16:creationId xmlns:a16="http://schemas.microsoft.com/office/drawing/2014/main" id="{00004A15-4793-5CE0-DAEE-E7CF26CE4376}"/>
                  </a:ext>
                </a:extLst>
              </p:cNvPr>
              <p:cNvCxnSpPr>
                <a:cxnSpLocks/>
                <a:stCxn id="1535" idx="6"/>
                <a:endCxn id="1555" idx="2"/>
              </p:cNvCxnSpPr>
              <p:nvPr/>
            </p:nvCxnSpPr>
            <p:spPr>
              <a:xfrm flipV="1">
                <a:off x="6642098" y="1358333"/>
                <a:ext cx="342722" cy="193007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59" name="Ovale 1095">
                <a:extLst>
                  <a:ext uri="{FF2B5EF4-FFF2-40B4-BE49-F238E27FC236}">
                    <a16:creationId xmlns:a16="http://schemas.microsoft.com/office/drawing/2014/main" id="{D3CD8315-FABF-4214-69A0-C68BA132E5AE}"/>
                  </a:ext>
                </a:extLst>
              </p:cNvPr>
              <p:cNvSpPr/>
              <p:nvPr/>
            </p:nvSpPr>
            <p:spPr>
              <a:xfrm>
                <a:off x="7332130" y="672813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60" name="Connettore diritto 1096">
                <a:extLst>
                  <a:ext uri="{FF2B5EF4-FFF2-40B4-BE49-F238E27FC236}">
                    <a16:creationId xmlns:a16="http://schemas.microsoft.com/office/drawing/2014/main" id="{35D38101-58A9-919A-8919-2396F06849D2}"/>
                  </a:ext>
                </a:extLst>
              </p:cNvPr>
              <p:cNvCxnSpPr>
                <a:cxnSpLocks/>
                <a:stCxn id="1559" idx="3"/>
                <a:endCxn id="1555" idx="7"/>
              </p:cNvCxnSpPr>
              <p:nvPr/>
            </p:nvCxnSpPr>
            <p:spPr>
              <a:xfrm flipH="1">
                <a:off x="7230529" y="943816"/>
                <a:ext cx="143758" cy="302264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88" name="Ovale 1074">
              <a:extLst>
                <a:ext uri="{FF2B5EF4-FFF2-40B4-BE49-F238E27FC236}">
                  <a16:creationId xmlns:a16="http://schemas.microsoft.com/office/drawing/2014/main" id="{A9F584B6-998A-1637-DACF-427538C5A3EF}"/>
                </a:ext>
              </a:extLst>
            </p:cNvPr>
            <p:cNvSpPr/>
            <p:nvPr/>
          </p:nvSpPr>
          <p:spPr>
            <a:xfrm>
              <a:off x="2693318" y="4048071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9" name="Ovale 1075">
              <a:extLst>
                <a:ext uri="{FF2B5EF4-FFF2-40B4-BE49-F238E27FC236}">
                  <a16:creationId xmlns:a16="http://schemas.microsoft.com/office/drawing/2014/main" id="{32E85182-4F35-8D20-31A7-3A3BE625A16A}"/>
                </a:ext>
              </a:extLst>
            </p:cNvPr>
            <p:cNvSpPr/>
            <p:nvPr/>
          </p:nvSpPr>
          <p:spPr>
            <a:xfrm>
              <a:off x="2455716" y="4192118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90" name="Connettore diritto 1076">
              <a:extLst>
                <a:ext uri="{FF2B5EF4-FFF2-40B4-BE49-F238E27FC236}">
                  <a16:creationId xmlns:a16="http://schemas.microsoft.com/office/drawing/2014/main" id="{A6EEC951-C8FC-2A99-B49A-92BAC64CA4E0}"/>
                </a:ext>
              </a:extLst>
            </p:cNvPr>
            <p:cNvCxnSpPr>
              <a:cxnSpLocks/>
              <a:stCxn id="1488" idx="3"/>
              <a:endCxn id="1489" idx="7"/>
            </p:cNvCxnSpPr>
            <p:nvPr/>
          </p:nvCxnSpPr>
          <p:spPr>
            <a:xfrm flipH="1">
              <a:off x="2574020" y="4150355"/>
              <a:ext cx="139596" cy="59312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91" name="Ovale 1077">
              <a:extLst>
                <a:ext uri="{FF2B5EF4-FFF2-40B4-BE49-F238E27FC236}">
                  <a16:creationId xmlns:a16="http://schemas.microsoft.com/office/drawing/2014/main" id="{3FE4DA72-26BB-F5CE-C564-EA5F8CCF912F}"/>
                </a:ext>
              </a:extLst>
            </p:cNvPr>
            <p:cNvSpPr/>
            <p:nvPr/>
          </p:nvSpPr>
          <p:spPr>
            <a:xfrm>
              <a:off x="2451169" y="3869192"/>
              <a:ext cx="138602" cy="11983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92" name="Connettore diritto 1078">
              <a:extLst>
                <a:ext uri="{FF2B5EF4-FFF2-40B4-BE49-F238E27FC236}">
                  <a16:creationId xmlns:a16="http://schemas.microsoft.com/office/drawing/2014/main" id="{8ACB25A1-DB97-A5CA-285B-54099126FEC3}"/>
                </a:ext>
              </a:extLst>
            </p:cNvPr>
            <p:cNvCxnSpPr>
              <a:cxnSpLocks/>
              <a:stCxn id="1491" idx="5"/>
              <a:endCxn id="1488" idx="1"/>
            </p:cNvCxnSpPr>
            <p:nvPr/>
          </p:nvCxnSpPr>
          <p:spPr>
            <a:xfrm>
              <a:off x="2569473" y="3971476"/>
              <a:ext cx="144143" cy="94144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93" name="Ovale 1095">
              <a:extLst>
                <a:ext uri="{FF2B5EF4-FFF2-40B4-BE49-F238E27FC236}">
                  <a16:creationId xmlns:a16="http://schemas.microsoft.com/office/drawing/2014/main" id="{3352C3AF-5362-2C7D-605B-3873165FBA89}"/>
                </a:ext>
              </a:extLst>
            </p:cNvPr>
            <p:cNvSpPr/>
            <p:nvPr/>
          </p:nvSpPr>
          <p:spPr>
            <a:xfrm>
              <a:off x="2624017" y="3696456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94" name="Connettore diritto 1096">
              <a:extLst>
                <a:ext uri="{FF2B5EF4-FFF2-40B4-BE49-F238E27FC236}">
                  <a16:creationId xmlns:a16="http://schemas.microsoft.com/office/drawing/2014/main" id="{E70A6804-2390-0EBA-FBEE-2B368AF22E63}"/>
                </a:ext>
              </a:extLst>
            </p:cNvPr>
            <p:cNvCxnSpPr>
              <a:cxnSpLocks/>
              <a:stCxn id="1493" idx="3"/>
              <a:endCxn id="1491" idx="7"/>
            </p:cNvCxnSpPr>
            <p:nvPr/>
          </p:nvCxnSpPr>
          <p:spPr>
            <a:xfrm flipH="1">
              <a:off x="2569473" y="3798740"/>
              <a:ext cx="74842" cy="88001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95" name="Ovale 1074">
              <a:extLst>
                <a:ext uri="{FF2B5EF4-FFF2-40B4-BE49-F238E27FC236}">
                  <a16:creationId xmlns:a16="http://schemas.microsoft.com/office/drawing/2014/main" id="{C36EBA43-D7CD-FCF5-06B7-FACE1A8E4C99}"/>
                </a:ext>
              </a:extLst>
            </p:cNvPr>
            <p:cNvSpPr/>
            <p:nvPr/>
          </p:nvSpPr>
          <p:spPr>
            <a:xfrm>
              <a:off x="1971077" y="4730751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6" name="Ovale 1075">
              <a:extLst>
                <a:ext uri="{FF2B5EF4-FFF2-40B4-BE49-F238E27FC236}">
                  <a16:creationId xmlns:a16="http://schemas.microsoft.com/office/drawing/2014/main" id="{77A61527-DBBF-98D4-DA72-33870215834B}"/>
                </a:ext>
              </a:extLst>
            </p:cNvPr>
            <p:cNvSpPr/>
            <p:nvPr/>
          </p:nvSpPr>
          <p:spPr>
            <a:xfrm>
              <a:off x="1742894" y="4530197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97" name="Connettore diritto 1076">
              <a:extLst>
                <a:ext uri="{FF2B5EF4-FFF2-40B4-BE49-F238E27FC236}">
                  <a16:creationId xmlns:a16="http://schemas.microsoft.com/office/drawing/2014/main" id="{F181658F-982B-529F-45F8-F19FC6EB0D86}"/>
                </a:ext>
              </a:extLst>
            </p:cNvPr>
            <p:cNvCxnSpPr>
              <a:cxnSpLocks/>
              <a:stCxn id="1495" idx="2"/>
              <a:endCxn id="1496" idx="5"/>
            </p:cNvCxnSpPr>
            <p:nvPr/>
          </p:nvCxnSpPr>
          <p:spPr>
            <a:xfrm flipH="1" flipV="1">
              <a:off x="1861198" y="4632481"/>
              <a:ext cx="109879" cy="158187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98" name="Ovale 1077">
              <a:extLst>
                <a:ext uri="{FF2B5EF4-FFF2-40B4-BE49-F238E27FC236}">
                  <a16:creationId xmlns:a16="http://schemas.microsoft.com/office/drawing/2014/main" id="{0E042940-0376-1C75-1CEE-2981AA697028}"/>
                </a:ext>
              </a:extLst>
            </p:cNvPr>
            <p:cNvSpPr/>
            <p:nvPr/>
          </p:nvSpPr>
          <p:spPr>
            <a:xfrm>
              <a:off x="2075071" y="4450895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99" name="Connettore diritto 1078">
              <a:extLst>
                <a:ext uri="{FF2B5EF4-FFF2-40B4-BE49-F238E27FC236}">
                  <a16:creationId xmlns:a16="http://schemas.microsoft.com/office/drawing/2014/main" id="{B5E238B9-170B-AE03-B624-098C501A7C24}"/>
                </a:ext>
              </a:extLst>
            </p:cNvPr>
            <p:cNvCxnSpPr>
              <a:cxnSpLocks/>
              <a:stCxn id="1498" idx="3"/>
              <a:endCxn id="1495" idx="0"/>
            </p:cNvCxnSpPr>
            <p:nvPr/>
          </p:nvCxnSpPr>
          <p:spPr>
            <a:xfrm flipH="1">
              <a:off x="2040378" y="4553179"/>
              <a:ext cx="54991" cy="177572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00" name="Ovale 1095">
              <a:extLst>
                <a:ext uri="{FF2B5EF4-FFF2-40B4-BE49-F238E27FC236}">
                  <a16:creationId xmlns:a16="http://schemas.microsoft.com/office/drawing/2014/main" id="{933CCCB3-5870-5B01-9D3A-D862A267D9A9}"/>
                </a:ext>
              </a:extLst>
            </p:cNvPr>
            <p:cNvSpPr/>
            <p:nvPr/>
          </p:nvSpPr>
          <p:spPr>
            <a:xfrm>
              <a:off x="2207423" y="4246327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01" name="Connettore diritto 1096">
              <a:extLst>
                <a:ext uri="{FF2B5EF4-FFF2-40B4-BE49-F238E27FC236}">
                  <a16:creationId xmlns:a16="http://schemas.microsoft.com/office/drawing/2014/main" id="{D7535208-274F-319D-00DA-4F5351B2EAF1}"/>
                </a:ext>
              </a:extLst>
            </p:cNvPr>
            <p:cNvCxnSpPr>
              <a:cxnSpLocks/>
              <a:stCxn id="1500" idx="3"/>
              <a:endCxn id="1498" idx="7"/>
            </p:cNvCxnSpPr>
            <p:nvPr/>
          </p:nvCxnSpPr>
          <p:spPr>
            <a:xfrm flipH="1">
              <a:off x="2193375" y="4348611"/>
              <a:ext cx="34346" cy="119833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2" name="Connettore diritto 1096">
              <a:extLst>
                <a:ext uri="{FF2B5EF4-FFF2-40B4-BE49-F238E27FC236}">
                  <a16:creationId xmlns:a16="http://schemas.microsoft.com/office/drawing/2014/main" id="{246CB844-83EB-F327-FA77-82B0AD6405C9}"/>
                </a:ext>
              </a:extLst>
            </p:cNvPr>
            <p:cNvCxnSpPr>
              <a:cxnSpLocks/>
              <a:stCxn id="1489" idx="3"/>
              <a:endCxn id="1500" idx="6"/>
            </p:cNvCxnSpPr>
            <p:nvPr/>
          </p:nvCxnSpPr>
          <p:spPr>
            <a:xfrm flipH="1">
              <a:off x="2346025" y="4294402"/>
              <a:ext cx="129989" cy="11842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03" name="Ovale 1074">
              <a:extLst>
                <a:ext uri="{FF2B5EF4-FFF2-40B4-BE49-F238E27FC236}">
                  <a16:creationId xmlns:a16="http://schemas.microsoft.com/office/drawing/2014/main" id="{381ADBDA-DD66-C7F8-063D-59122E1ABD05}"/>
                </a:ext>
              </a:extLst>
            </p:cNvPr>
            <p:cNvSpPr/>
            <p:nvPr/>
          </p:nvSpPr>
          <p:spPr>
            <a:xfrm>
              <a:off x="1217515" y="3334721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4" name="Ovale 1075">
              <a:extLst>
                <a:ext uri="{FF2B5EF4-FFF2-40B4-BE49-F238E27FC236}">
                  <a16:creationId xmlns:a16="http://schemas.microsoft.com/office/drawing/2014/main" id="{24BE667D-5464-BC72-0822-8B68E41AE05B}"/>
                </a:ext>
              </a:extLst>
            </p:cNvPr>
            <p:cNvSpPr/>
            <p:nvPr/>
          </p:nvSpPr>
          <p:spPr>
            <a:xfrm>
              <a:off x="929610" y="3334721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05" name="Connettore diritto 1076">
              <a:extLst>
                <a:ext uri="{FF2B5EF4-FFF2-40B4-BE49-F238E27FC236}">
                  <a16:creationId xmlns:a16="http://schemas.microsoft.com/office/drawing/2014/main" id="{B23BE8BF-F133-B744-6757-EA64386B4C0E}"/>
                </a:ext>
              </a:extLst>
            </p:cNvPr>
            <p:cNvCxnSpPr>
              <a:cxnSpLocks/>
              <a:stCxn id="1503" idx="2"/>
              <a:endCxn id="1504" idx="5"/>
            </p:cNvCxnSpPr>
            <p:nvPr/>
          </p:nvCxnSpPr>
          <p:spPr>
            <a:xfrm flipH="1">
              <a:off x="1047914" y="3394638"/>
              <a:ext cx="169601" cy="42367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06" name="Ovale 1077">
              <a:extLst>
                <a:ext uri="{FF2B5EF4-FFF2-40B4-BE49-F238E27FC236}">
                  <a16:creationId xmlns:a16="http://schemas.microsoft.com/office/drawing/2014/main" id="{A699A744-F4BD-E5C3-53AB-991F45854D22}"/>
                </a:ext>
              </a:extLst>
            </p:cNvPr>
            <p:cNvSpPr/>
            <p:nvPr/>
          </p:nvSpPr>
          <p:spPr>
            <a:xfrm>
              <a:off x="1439813" y="3100295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07" name="Connettore diritto 1078">
              <a:extLst>
                <a:ext uri="{FF2B5EF4-FFF2-40B4-BE49-F238E27FC236}">
                  <a16:creationId xmlns:a16="http://schemas.microsoft.com/office/drawing/2014/main" id="{996B6E8B-AB98-1C45-3035-5ADF0263A0AC}"/>
                </a:ext>
              </a:extLst>
            </p:cNvPr>
            <p:cNvCxnSpPr>
              <a:cxnSpLocks/>
              <a:stCxn id="1506" idx="3"/>
              <a:endCxn id="1503" idx="7"/>
            </p:cNvCxnSpPr>
            <p:nvPr/>
          </p:nvCxnSpPr>
          <p:spPr>
            <a:xfrm flipH="1">
              <a:off x="1335819" y="3202579"/>
              <a:ext cx="124292" cy="149691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08" name="Ovale 1095">
              <a:extLst>
                <a:ext uri="{FF2B5EF4-FFF2-40B4-BE49-F238E27FC236}">
                  <a16:creationId xmlns:a16="http://schemas.microsoft.com/office/drawing/2014/main" id="{5B04E967-0770-1A0B-6766-BD8928376953}"/>
                </a:ext>
              </a:extLst>
            </p:cNvPr>
            <p:cNvSpPr/>
            <p:nvPr/>
          </p:nvSpPr>
          <p:spPr>
            <a:xfrm>
              <a:off x="1588142" y="2881720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09" name="Connettore diritto 1096">
              <a:extLst>
                <a:ext uri="{FF2B5EF4-FFF2-40B4-BE49-F238E27FC236}">
                  <a16:creationId xmlns:a16="http://schemas.microsoft.com/office/drawing/2014/main" id="{A5F6F7BD-F4C3-51F9-5054-61BAE160D87E}"/>
                </a:ext>
              </a:extLst>
            </p:cNvPr>
            <p:cNvCxnSpPr>
              <a:cxnSpLocks/>
              <a:stCxn id="1508" idx="3"/>
              <a:endCxn id="1506" idx="7"/>
            </p:cNvCxnSpPr>
            <p:nvPr/>
          </p:nvCxnSpPr>
          <p:spPr>
            <a:xfrm flipH="1">
              <a:off x="1558117" y="2984004"/>
              <a:ext cx="50323" cy="133840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0" name="Connettore diritto 1096">
              <a:extLst>
                <a:ext uri="{FF2B5EF4-FFF2-40B4-BE49-F238E27FC236}">
                  <a16:creationId xmlns:a16="http://schemas.microsoft.com/office/drawing/2014/main" id="{3F2856E6-8976-08E4-2486-CE1C78C0DF96}"/>
                </a:ext>
              </a:extLst>
            </p:cNvPr>
            <p:cNvCxnSpPr>
              <a:cxnSpLocks/>
              <a:stCxn id="1512" idx="2"/>
              <a:endCxn id="1508" idx="6"/>
            </p:cNvCxnSpPr>
            <p:nvPr/>
          </p:nvCxnSpPr>
          <p:spPr>
            <a:xfrm flipH="1" flipV="1">
              <a:off x="1726744" y="2941637"/>
              <a:ext cx="154752" cy="16523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11" name="Ovale 1074">
              <a:extLst>
                <a:ext uri="{FF2B5EF4-FFF2-40B4-BE49-F238E27FC236}">
                  <a16:creationId xmlns:a16="http://schemas.microsoft.com/office/drawing/2014/main" id="{918F86EE-A173-83B5-6EE6-79625DA62B60}"/>
                </a:ext>
              </a:extLst>
            </p:cNvPr>
            <p:cNvSpPr/>
            <p:nvPr/>
          </p:nvSpPr>
          <p:spPr>
            <a:xfrm>
              <a:off x="2109679" y="3098797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2" name="Ovale 1075">
              <a:extLst>
                <a:ext uri="{FF2B5EF4-FFF2-40B4-BE49-F238E27FC236}">
                  <a16:creationId xmlns:a16="http://schemas.microsoft.com/office/drawing/2014/main" id="{B634995C-241E-0816-ABCC-84676D60F3BE}"/>
                </a:ext>
              </a:extLst>
            </p:cNvPr>
            <p:cNvSpPr/>
            <p:nvPr/>
          </p:nvSpPr>
          <p:spPr>
            <a:xfrm>
              <a:off x="1881496" y="2898243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13" name="Connettore diritto 1076">
              <a:extLst>
                <a:ext uri="{FF2B5EF4-FFF2-40B4-BE49-F238E27FC236}">
                  <a16:creationId xmlns:a16="http://schemas.microsoft.com/office/drawing/2014/main" id="{1E1792CF-3280-D022-EFDE-EEF411D2FBF7}"/>
                </a:ext>
              </a:extLst>
            </p:cNvPr>
            <p:cNvCxnSpPr>
              <a:cxnSpLocks/>
              <a:stCxn id="1511" idx="2"/>
              <a:endCxn id="1512" idx="5"/>
            </p:cNvCxnSpPr>
            <p:nvPr/>
          </p:nvCxnSpPr>
          <p:spPr>
            <a:xfrm flipH="1" flipV="1">
              <a:off x="1999800" y="3000527"/>
              <a:ext cx="109879" cy="158187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14" name="Ovale 1077">
              <a:extLst>
                <a:ext uri="{FF2B5EF4-FFF2-40B4-BE49-F238E27FC236}">
                  <a16:creationId xmlns:a16="http://schemas.microsoft.com/office/drawing/2014/main" id="{AE096CC0-9878-4A83-B03F-0C65D88379D3}"/>
                </a:ext>
              </a:extLst>
            </p:cNvPr>
            <p:cNvSpPr/>
            <p:nvPr/>
          </p:nvSpPr>
          <p:spPr>
            <a:xfrm>
              <a:off x="2406713" y="3214888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15" name="Connettore diritto 1078">
              <a:extLst>
                <a:ext uri="{FF2B5EF4-FFF2-40B4-BE49-F238E27FC236}">
                  <a16:creationId xmlns:a16="http://schemas.microsoft.com/office/drawing/2014/main" id="{535BCCA1-D5E3-52E6-4D85-53B52085E14A}"/>
                </a:ext>
              </a:extLst>
            </p:cNvPr>
            <p:cNvCxnSpPr>
              <a:cxnSpLocks/>
              <a:stCxn id="1514" idx="3"/>
              <a:endCxn id="1511" idx="6"/>
            </p:cNvCxnSpPr>
            <p:nvPr/>
          </p:nvCxnSpPr>
          <p:spPr>
            <a:xfrm flipH="1" flipV="1">
              <a:off x="2248281" y="3158714"/>
              <a:ext cx="178730" cy="158458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16" name="Ovale 1095">
              <a:extLst>
                <a:ext uri="{FF2B5EF4-FFF2-40B4-BE49-F238E27FC236}">
                  <a16:creationId xmlns:a16="http://schemas.microsoft.com/office/drawing/2014/main" id="{6017CD2D-9A16-240C-9952-8FFA6BF36E1E}"/>
                </a:ext>
              </a:extLst>
            </p:cNvPr>
            <p:cNvSpPr/>
            <p:nvPr/>
          </p:nvSpPr>
          <p:spPr>
            <a:xfrm>
              <a:off x="2584882" y="3380005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17" name="Connettore diritto 1096">
              <a:extLst>
                <a:ext uri="{FF2B5EF4-FFF2-40B4-BE49-F238E27FC236}">
                  <a16:creationId xmlns:a16="http://schemas.microsoft.com/office/drawing/2014/main" id="{09B6B8C6-F6F6-F502-1C39-C396644926D2}"/>
                </a:ext>
              </a:extLst>
            </p:cNvPr>
            <p:cNvCxnSpPr>
              <a:cxnSpLocks/>
              <a:stCxn id="1516" idx="1"/>
              <a:endCxn id="1514" idx="5"/>
            </p:cNvCxnSpPr>
            <p:nvPr/>
          </p:nvCxnSpPr>
          <p:spPr>
            <a:xfrm flipH="1" flipV="1">
              <a:off x="2525017" y="3317172"/>
              <a:ext cx="80163" cy="80382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8" name="Connettore diritto 1096">
              <a:extLst>
                <a:ext uri="{FF2B5EF4-FFF2-40B4-BE49-F238E27FC236}">
                  <a16:creationId xmlns:a16="http://schemas.microsoft.com/office/drawing/2014/main" id="{6306F1B4-DF4D-D69D-0509-9D8FADC9F10A}"/>
                </a:ext>
              </a:extLst>
            </p:cNvPr>
            <p:cNvCxnSpPr>
              <a:cxnSpLocks/>
              <a:stCxn id="1493" idx="0"/>
              <a:endCxn id="1516" idx="4"/>
            </p:cNvCxnSpPr>
            <p:nvPr/>
          </p:nvCxnSpPr>
          <p:spPr>
            <a:xfrm flipH="1" flipV="1">
              <a:off x="2654183" y="3499838"/>
              <a:ext cx="39135" cy="196618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19" name="Ovale 1074">
              <a:extLst>
                <a:ext uri="{FF2B5EF4-FFF2-40B4-BE49-F238E27FC236}">
                  <a16:creationId xmlns:a16="http://schemas.microsoft.com/office/drawing/2014/main" id="{B7EB1319-E0F6-686F-7D87-10AC0BA98E6F}"/>
                </a:ext>
              </a:extLst>
            </p:cNvPr>
            <p:cNvSpPr/>
            <p:nvPr/>
          </p:nvSpPr>
          <p:spPr>
            <a:xfrm rot="21310773">
              <a:off x="722975" y="4175895"/>
              <a:ext cx="138602" cy="119833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0" name="Ovale 1075">
              <a:extLst>
                <a:ext uri="{FF2B5EF4-FFF2-40B4-BE49-F238E27FC236}">
                  <a16:creationId xmlns:a16="http://schemas.microsoft.com/office/drawing/2014/main" id="{BFBCB861-471A-31FF-7AF3-A81EB29A1584}"/>
                </a:ext>
              </a:extLst>
            </p:cNvPr>
            <p:cNvSpPr/>
            <p:nvPr/>
          </p:nvSpPr>
          <p:spPr>
            <a:xfrm rot="21310773">
              <a:off x="898501" y="3800497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21" name="Connettore diritto 1076">
              <a:extLst>
                <a:ext uri="{FF2B5EF4-FFF2-40B4-BE49-F238E27FC236}">
                  <a16:creationId xmlns:a16="http://schemas.microsoft.com/office/drawing/2014/main" id="{32054088-E7B9-4947-2D22-991407399D2B}"/>
                </a:ext>
              </a:extLst>
            </p:cNvPr>
            <p:cNvCxnSpPr>
              <a:cxnSpLocks/>
              <a:stCxn id="1519" idx="7"/>
              <a:endCxn id="1520" idx="3"/>
            </p:cNvCxnSpPr>
            <p:nvPr/>
          </p:nvCxnSpPr>
          <p:spPr>
            <a:xfrm flipV="1">
              <a:off x="837545" y="3906749"/>
              <a:ext cx="84988" cy="282727"/>
            </a:xfrm>
            <a:prstGeom prst="line">
              <a:avLst/>
            </a:prstGeom>
            <a:solidFill>
              <a:schemeClr val="accent6">
                <a:lumMod val="75000"/>
              </a:schemeClr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22" name="Ovale 1077">
              <a:extLst>
                <a:ext uri="{FF2B5EF4-FFF2-40B4-BE49-F238E27FC236}">
                  <a16:creationId xmlns:a16="http://schemas.microsoft.com/office/drawing/2014/main" id="{3154A61C-B4FE-50C4-BAD9-BD4A060BE86C}"/>
                </a:ext>
              </a:extLst>
            </p:cNvPr>
            <p:cNvSpPr/>
            <p:nvPr/>
          </p:nvSpPr>
          <p:spPr>
            <a:xfrm rot="21310773">
              <a:off x="937839" y="4393919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  <a:alpha val="70000"/>
              </a:schemeClr>
            </a:solidFill>
            <a:ln>
              <a:solidFill>
                <a:schemeClr val="tx1">
                  <a:lumMod val="95000"/>
                  <a:lumOff val="5000"/>
                  <a:alpha val="7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23" name="Connettore diritto 1078">
              <a:extLst>
                <a:ext uri="{FF2B5EF4-FFF2-40B4-BE49-F238E27FC236}">
                  <a16:creationId xmlns:a16="http://schemas.microsoft.com/office/drawing/2014/main" id="{7068B1A8-96CA-CC46-710D-38AE22B2DB7D}"/>
                </a:ext>
              </a:extLst>
            </p:cNvPr>
            <p:cNvCxnSpPr>
              <a:cxnSpLocks/>
              <a:stCxn id="1522" idx="1"/>
              <a:endCxn id="1519" idx="5"/>
            </p:cNvCxnSpPr>
            <p:nvPr/>
          </p:nvCxnSpPr>
          <p:spPr>
            <a:xfrm flipH="1" flipV="1">
              <a:off x="844666" y="4273911"/>
              <a:ext cx="110084" cy="141825"/>
            </a:xfrm>
            <a:prstGeom prst="line">
              <a:avLst/>
            </a:prstGeom>
            <a:solidFill>
              <a:schemeClr val="accent6">
                <a:lumMod val="75000"/>
                <a:alpha val="70000"/>
              </a:schemeClr>
            </a:solidFill>
            <a:ln w="28575">
              <a:solidFill>
                <a:schemeClr val="tx1">
                  <a:lumMod val="95000"/>
                  <a:lumOff val="5000"/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24" name="Ovale 1095">
              <a:extLst>
                <a:ext uri="{FF2B5EF4-FFF2-40B4-BE49-F238E27FC236}">
                  <a16:creationId xmlns:a16="http://schemas.microsoft.com/office/drawing/2014/main" id="{B5A2706D-CDA8-C716-14EE-5D0128695114}"/>
                </a:ext>
              </a:extLst>
            </p:cNvPr>
            <p:cNvSpPr/>
            <p:nvPr/>
          </p:nvSpPr>
          <p:spPr>
            <a:xfrm rot="21310773">
              <a:off x="1161589" y="4361194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  <a:alpha val="70000"/>
              </a:schemeClr>
            </a:solidFill>
            <a:ln>
              <a:solidFill>
                <a:schemeClr val="tx1">
                  <a:lumMod val="95000"/>
                  <a:lumOff val="5000"/>
                  <a:alpha val="7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25" name="Connettore diritto 1096">
              <a:extLst>
                <a:ext uri="{FF2B5EF4-FFF2-40B4-BE49-F238E27FC236}">
                  <a16:creationId xmlns:a16="http://schemas.microsoft.com/office/drawing/2014/main" id="{0D792258-9865-5A6B-FDF5-77667CC7EE29}"/>
                </a:ext>
              </a:extLst>
            </p:cNvPr>
            <p:cNvCxnSpPr>
              <a:cxnSpLocks/>
              <a:stCxn id="1524" idx="2"/>
              <a:endCxn id="1522" idx="6"/>
            </p:cNvCxnSpPr>
            <p:nvPr/>
          </p:nvCxnSpPr>
          <p:spPr>
            <a:xfrm rot="5110773">
              <a:off x="1112111" y="4393921"/>
              <a:ext cx="13807" cy="87106"/>
            </a:xfrm>
            <a:prstGeom prst="line">
              <a:avLst/>
            </a:prstGeom>
            <a:solidFill>
              <a:schemeClr val="accent6">
                <a:lumMod val="75000"/>
                <a:alpha val="70000"/>
              </a:schemeClr>
            </a:solidFill>
            <a:ln w="28575">
              <a:solidFill>
                <a:schemeClr val="tx1">
                  <a:lumMod val="95000"/>
                  <a:lumOff val="5000"/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6" name="Connettore diritto 1096">
              <a:extLst>
                <a:ext uri="{FF2B5EF4-FFF2-40B4-BE49-F238E27FC236}">
                  <a16:creationId xmlns:a16="http://schemas.microsoft.com/office/drawing/2014/main" id="{05C7973D-E92B-A31C-FAC2-5561B78516D7}"/>
                </a:ext>
              </a:extLst>
            </p:cNvPr>
            <p:cNvCxnSpPr>
              <a:cxnSpLocks/>
              <a:stCxn id="1528" idx="2"/>
              <a:endCxn id="1524" idx="6"/>
            </p:cNvCxnSpPr>
            <p:nvPr/>
          </p:nvCxnSpPr>
          <p:spPr>
            <a:xfrm flipH="1" flipV="1">
              <a:off x="1299946" y="4415287"/>
              <a:ext cx="46222" cy="93540"/>
            </a:xfrm>
            <a:prstGeom prst="line">
              <a:avLst/>
            </a:prstGeom>
            <a:solidFill>
              <a:schemeClr val="accent6">
                <a:lumMod val="75000"/>
                <a:alpha val="50000"/>
              </a:schemeClr>
            </a:solidFill>
            <a:ln w="28575">
              <a:solidFill>
                <a:schemeClr val="tx1">
                  <a:lumMod val="95000"/>
                  <a:lumOff val="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27" name="Ovale 1074">
              <a:extLst>
                <a:ext uri="{FF2B5EF4-FFF2-40B4-BE49-F238E27FC236}">
                  <a16:creationId xmlns:a16="http://schemas.microsoft.com/office/drawing/2014/main" id="{B75ECB59-E18C-F6D2-B6E7-AB39335AF525}"/>
                </a:ext>
              </a:extLst>
            </p:cNvPr>
            <p:cNvSpPr/>
            <p:nvPr/>
          </p:nvSpPr>
          <p:spPr>
            <a:xfrm rot="21310773">
              <a:off x="1556432" y="4547772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  <a:alpha val="40000"/>
              </a:schemeClr>
            </a:solidFill>
            <a:ln>
              <a:solidFill>
                <a:schemeClr val="tx1">
                  <a:lumMod val="95000"/>
                  <a:lumOff val="5000"/>
                  <a:alpha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8" name="Ovale 1075">
              <a:extLst>
                <a:ext uri="{FF2B5EF4-FFF2-40B4-BE49-F238E27FC236}">
                  <a16:creationId xmlns:a16="http://schemas.microsoft.com/office/drawing/2014/main" id="{F96EFF08-B25C-ADA7-AA72-E988A1AF5E7A}"/>
                </a:ext>
              </a:extLst>
            </p:cNvPr>
            <p:cNvSpPr/>
            <p:nvPr/>
          </p:nvSpPr>
          <p:spPr>
            <a:xfrm rot="21310773">
              <a:off x="1345923" y="4443086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  <a:alpha val="50000"/>
              </a:schemeClr>
            </a:solidFill>
            <a:ln>
              <a:solidFill>
                <a:schemeClr val="tx1">
                  <a:lumMod val="95000"/>
                  <a:lumOff val="5000"/>
                  <a:alpha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29" name="Connettore diritto 1076">
              <a:extLst>
                <a:ext uri="{FF2B5EF4-FFF2-40B4-BE49-F238E27FC236}">
                  <a16:creationId xmlns:a16="http://schemas.microsoft.com/office/drawing/2014/main" id="{1B197B45-EFF0-D384-4A2F-AE900CCCF07A}"/>
                </a:ext>
              </a:extLst>
            </p:cNvPr>
            <p:cNvCxnSpPr>
              <a:cxnSpLocks/>
              <a:stCxn id="1527" idx="1"/>
              <a:endCxn id="1528" idx="5"/>
            </p:cNvCxnSpPr>
            <p:nvPr/>
          </p:nvCxnSpPr>
          <p:spPr>
            <a:xfrm flipH="1" flipV="1">
              <a:off x="1467614" y="4541102"/>
              <a:ext cx="105729" cy="28487"/>
            </a:xfrm>
            <a:prstGeom prst="line">
              <a:avLst/>
            </a:prstGeom>
            <a:solidFill>
              <a:schemeClr val="accent6">
                <a:lumMod val="75000"/>
                <a:alpha val="40000"/>
              </a:schemeClr>
            </a:solidFill>
            <a:ln w="28575">
              <a:solidFill>
                <a:schemeClr val="tx1">
                  <a:lumMod val="95000"/>
                  <a:lumOff val="5000"/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30" name="Ovale 1077">
              <a:extLst>
                <a:ext uri="{FF2B5EF4-FFF2-40B4-BE49-F238E27FC236}">
                  <a16:creationId xmlns:a16="http://schemas.microsoft.com/office/drawing/2014/main" id="{18A34905-C79B-FA5B-1748-3975A5FDC1CE}"/>
                </a:ext>
              </a:extLst>
            </p:cNvPr>
            <p:cNvSpPr/>
            <p:nvPr/>
          </p:nvSpPr>
          <p:spPr>
            <a:xfrm rot="21310773">
              <a:off x="1739502" y="4276246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  <a:alpha val="30000"/>
              </a:schemeClr>
            </a:solidFill>
            <a:ln>
              <a:solidFill>
                <a:schemeClr val="tx1">
                  <a:lumMod val="95000"/>
                  <a:lumOff val="5000"/>
                  <a:alpha val="18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31" name="Connettore diritto 1078">
              <a:extLst>
                <a:ext uri="{FF2B5EF4-FFF2-40B4-BE49-F238E27FC236}">
                  <a16:creationId xmlns:a16="http://schemas.microsoft.com/office/drawing/2014/main" id="{4CC35103-DCA2-C9D0-75B8-307FB7678B1D}"/>
                </a:ext>
              </a:extLst>
            </p:cNvPr>
            <p:cNvCxnSpPr>
              <a:cxnSpLocks/>
              <a:stCxn id="1530" idx="3"/>
              <a:endCxn id="1527" idx="7"/>
            </p:cNvCxnSpPr>
            <p:nvPr/>
          </p:nvCxnSpPr>
          <p:spPr>
            <a:xfrm flipH="1">
              <a:off x="1671002" y="4382498"/>
              <a:ext cx="92532" cy="178855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  <a:alpha val="1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10" name="Freccia a destra 1">
            <a:extLst>
              <a:ext uri="{FF2B5EF4-FFF2-40B4-BE49-F238E27FC236}">
                <a16:creationId xmlns:a16="http://schemas.microsoft.com/office/drawing/2014/main" id="{06F564D1-74BE-2068-70AC-402FCF80F666}"/>
              </a:ext>
            </a:extLst>
          </p:cNvPr>
          <p:cNvSpPr/>
          <p:nvPr/>
        </p:nvSpPr>
        <p:spPr>
          <a:xfrm>
            <a:off x="3881493" y="4283937"/>
            <a:ext cx="4898181" cy="536171"/>
          </a:xfrm>
          <a:prstGeom prst="rightArrow">
            <a:avLst/>
          </a:prstGeom>
          <a:gradFill flip="none" rotWithShape="1">
            <a:gsLst>
              <a:gs pos="37000">
                <a:schemeClr val="accent1">
                  <a:lumMod val="40000"/>
                  <a:lumOff val="60000"/>
                </a:schemeClr>
              </a:gs>
              <a:gs pos="70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lin ang="27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1" name="ZoneTexte 1610">
            <a:extLst>
              <a:ext uri="{FF2B5EF4-FFF2-40B4-BE49-F238E27FC236}">
                <a16:creationId xmlns:a16="http://schemas.microsoft.com/office/drawing/2014/main" id="{F16AC4C0-05A7-F26E-0672-7908043E36F4}"/>
              </a:ext>
            </a:extLst>
          </p:cNvPr>
          <p:cNvSpPr txBox="1"/>
          <p:nvPr/>
        </p:nvSpPr>
        <p:spPr>
          <a:xfrm>
            <a:off x="5603557" y="4407645"/>
            <a:ext cx="14287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b="1" dirty="0"/>
              <a:t>time</a:t>
            </a:r>
          </a:p>
        </p:txBody>
      </p:sp>
      <p:sp>
        <p:nvSpPr>
          <p:cNvPr id="1612" name="CasellaDiTesto 17">
            <a:extLst>
              <a:ext uri="{FF2B5EF4-FFF2-40B4-BE49-F238E27FC236}">
                <a16:creationId xmlns:a16="http://schemas.microsoft.com/office/drawing/2014/main" id="{76B494C3-52A0-C4EE-F58E-241D82C91BFB}"/>
              </a:ext>
            </a:extLst>
          </p:cNvPr>
          <p:cNvSpPr txBox="1"/>
          <p:nvPr/>
        </p:nvSpPr>
        <p:spPr>
          <a:xfrm>
            <a:off x="155330" y="-35286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A)</a:t>
            </a:r>
          </a:p>
        </p:txBody>
      </p:sp>
      <p:sp>
        <p:nvSpPr>
          <p:cNvPr id="1613" name="CasellaDiTesto 1318">
            <a:extLst>
              <a:ext uri="{FF2B5EF4-FFF2-40B4-BE49-F238E27FC236}">
                <a16:creationId xmlns:a16="http://schemas.microsoft.com/office/drawing/2014/main" id="{2DC1F781-696D-DC38-B5F5-4065C0920971}"/>
              </a:ext>
            </a:extLst>
          </p:cNvPr>
          <p:cNvSpPr txBox="1"/>
          <p:nvPr/>
        </p:nvSpPr>
        <p:spPr>
          <a:xfrm>
            <a:off x="3822441" y="-37839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B)</a:t>
            </a:r>
          </a:p>
        </p:txBody>
      </p:sp>
      <p:sp>
        <p:nvSpPr>
          <p:cNvPr id="1614" name="CasellaDiTesto 1319">
            <a:extLst>
              <a:ext uri="{FF2B5EF4-FFF2-40B4-BE49-F238E27FC236}">
                <a16:creationId xmlns:a16="http://schemas.microsoft.com/office/drawing/2014/main" id="{128E8A45-FD5D-CE6A-9D98-AE947C44ECFC}"/>
              </a:ext>
            </a:extLst>
          </p:cNvPr>
          <p:cNvSpPr txBox="1"/>
          <p:nvPr/>
        </p:nvSpPr>
        <p:spPr>
          <a:xfrm>
            <a:off x="155330" y="2190361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C)</a:t>
            </a:r>
          </a:p>
        </p:txBody>
      </p:sp>
      <p:sp>
        <p:nvSpPr>
          <p:cNvPr id="1615" name="CasellaDiTesto 1320">
            <a:extLst>
              <a:ext uri="{FF2B5EF4-FFF2-40B4-BE49-F238E27FC236}">
                <a16:creationId xmlns:a16="http://schemas.microsoft.com/office/drawing/2014/main" id="{829D22CF-B029-1C37-3885-537081BE5CA0}"/>
              </a:ext>
            </a:extLst>
          </p:cNvPr>
          <p:cNvSpPr txBox="1"/>
          <p:nvPr/>
        </p:nvSpPr>
        <p:spPr>
          <a:xfrm>
            <a:off x="3822441" y="2187808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D)</a:t>
            </a:r>
          </a:p>
        </p:txBody>
      </p:sp>
    </p:spTree>
    <p:extLst>
      <p:ext uri="{BB962C8B-B14F-4D97-AF65-F5344CB8AC3E}">
        <p14:creationId xmlns:p14="http://schemas.microsoft.com/office/powerpoint/2010/main" val="9319796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o 1">
            <a:extLst>
              <a:ext uri="{FF2B5EF4-FFF2-40B4-BE49-F238E27FC236}">
                <a16:creationId xmlns:a16="http://schemas.microsoft.com/office/drawing/2014/main" id="{ECA2573B-BE84-2575-CC85-4A24431F62D1}"/>
              </a:ext>
            </a:extLst>
          </p:cNvPr>
          <p:cNvGrpSpPr/>
          <p:nvPr/>
        </p:nvGrpSpPr>
        <p:grpSpPr>
          <a:xfrm rot="5400000">
            <a:off x="435412" y="1398369"/>
            <a:ext cx="1934308" cy="1615720"/>
            <a:chOff x="3130062" y="826477"/>
            <a:chExt cx="1934308" cy="1615720"/>
          </a:xfrm>
        </p:grpSpPr>
        <p:sp>
          <p:nvSpPr>
            <p:cNvPr id="3" name="Ovale 2">
              <a:extLst>
                <a:ext uri="{FF2B5EF4-FFF2-40B4-BE49-F238E27FC236}">
                  <a16:creationId xmlns:a16="http://schemas.microsoft.com/office/drawing/2014/main" id="{F9995FE6-71B3-0DAB-7E38-56F3E30B1224}"/>
                </a:ext>
              </a:extLst>
            </p:cNvPr>
            <p:cNvSpPr/>
            <p:nvPr/>
          </p:nvSpPr>
          <p:spPr>
            <a:xfrm>
              <a:off x="3130062" y="826477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Ovale 3">
              <a:extLst>
                <a:ext uri="{FF2B5EF4-FFF2-40B4-BE49-F238E27FC236}">
                  <a16:creationId xmlns:a16="http://schemas.microsoft.com/office/drawing/2014/main" id="{95D48CEC-2E47-B583-41E7-30390D3C01DD}"/>
                </a:ext>
              </a:extLst>
            </p:cNvPr>
            <p:cNvSpPr/>
            <p:nvPr/>
          </p:nvSpPr>
          <p:spPr>
            <a:xfrm>
              <a:off x="3130062" y="1416494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e 4">
              <a:extLst>
                <a:ext uri="{FF2B5EF4-FFF2-40B4-BE49-F238E27FC236}">
                  <a16:creationId xmlns:a16="http://schemas.microsoft.com/office/drawing/2014/main" id="{203B7E8E-281E-5BCC-8244-8C3187A81FFB}"/>
                </a:ext>
              </a:extLst>
            </p:cNvPr>
            <p:cNvSpPr/>
            <p:nvPr/>
          </p:nvSpPr>
          <p:spPr>
            <a:xfrm>
              <a:off x="3130062" y="2020166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e 5">
              <a:extLst>
                <a:ext uri="{FF2B5EF4-FFF2-40B4-BE49-F238E27FC236}">
                  <a16:creationId xmlns:a16="http://schemas.microsoft.com/office/drawing/2014/main" id="{BCD96FE0-69A5-E152-7979-878631D43074}"/>
                </a:ext>
              </a:extLst>
            </p:cNvPr>
            <p:cNvSpPr/>
            <p:nvPr/>
          </p:nvSpPr>
          <p:spPr>
            <a:xfrm>
              <a:off x="3886201" y="826477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e 6">
              <a:extLst>
                <a:ext uri="{FF2B5EF4-FFF2-40B4-BE49-F238E27FC236}">
                  <a16:creationId xmlns:a16="http://schemas.microsoft.com/office/drawing/2014/main" id="{54761BDD-DFB4-EC3F-6643-F75D20608BF4}"/>
                </a:ext>
              </a:extLst>
            </p:cNvPr>
            <p:cNvSpPr/>
            <p:nvPr/>
          </p:nvSpPr>
          <p:spPr>
            <a:xfrm>
              <a:off x="3886201" y="1416494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e 7">
              <a:extLst>
                <a:ext uri="{FF2B5EF4-FFF2-40B4-BE49-F238E27FC236}">
                  <a16:creationId xmlns:a16="http://schemas.microsoft.com/office/drawing/2014/main" id="{02F62B35-D472-BC21-3517-F44A51E9FBCB}"/>
                </a:ext>
              </a:extLst>
            </p:cNvPr>
            <p:cNvSpPr/>
            <p:nvPr/>
          </p:nvSpPr>
          <p:spPr>
            <a:xfrm>
              <a:off x="3886201" y="2020166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e 8">
              <a:extLst>
                <a:ext uri="{FF2B5EF4-FFF2-40B4-BE49-F238E27FC236}">
                  <a16:creationId xmlns:a16="http://schemas.microsoft.com/office/drawing/2014/main" id="{9A75922B-F8BA-38EF-E01F-78F25FDB09C2}"/>
                </a:ext>
              </a:extLst>
            </p:cNvPr>
            <p:cNvSpPr/>
            <p:nvPr/>
          </p:nvSpPr>
          <p:spPr>
            <a:xfrm>
              <a:off x="4642340" y="1416493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Connettore diritto 9">
              <a:extLst>
                <a:ext uri="{FF2B5EF4-FFF2-40B4-BE49-F238E27FC236}">
                  <a16:creationId xmlns:a16="http://schemas.microsoft.com/office/drawing/2014/main" id="{6C8A54B8-AA3F-F05B-9AAE-9A1A3F5FCD1B}"/>
                </a:ext>
              </a:extLst>
            </p:cNvPr>
            <p:cNvCxnSpPr>
              <a:stCxn id="3" idx="6"/>
              <a:endCxn id="6" idx="2"/>
            </p:cNvCxnSpPr>
            <p:nvPr/>
          </p:nvCxnSpPr>
          <p:spPr>
            <a:xfrm>
              <a:off x="3552092" y="1037493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nettore diritto 10">
              <a:extLst>
                <a:ext uri="{FF2B5EF4-FFF2-40B4-BE49-F238E27FC236}">
                  <a16:creationId xmlns:a16="http://schemas.microsoft.com/office/drawing/2014/main" id="{ED5467D8-7A53-D6B4-338B-B4C9CB0287BC}"/>
                </a:ext>
              </a:extLst>
            </p:cNvPr>
            <p:cNvCxnSpPr>
              <a:cxnSpLocks/>
              <a:stCxn id="4" idx="6"/>
              <a:endCxn id="6" idx="2"/>
            </p:cNvCxnSpPr>
            <p:nvPr/>
          </p:nvCxnSpPr>
          <p:spPr>
            <a:xfrm flipV="1">
              <a:off x="3552092" y="1037493"/>
              <a:ext cx="334109" cy="5900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ttore diritto 11">
              <a:extLst>
                <a:ext uri="{FF2B5EF4-FFF2-40B4-BE49-F238E27FC236}">
                  <a16:creationId xmlns:a16="http://schemas.microsoft.com/office/drawing/2014/main" id="{BF15A1A3-9B24-E030-28CE-E7D1F271A39B}"/>
                </a:ext>
              </a:extLst>
            </p:cNvPr>
            <p:cNvCxnSpPr>
              <a:cxnSpLocks/>
              <a:stCxn id="3" idx="6"/>
              <a:endCxn id="7" idx="2"/>
            </p:cNvCxnSpPr>
            <p:nvPr/>
          </p:nvCxnSpPr>
          <p:spPr>
            <a:xfrm>
              <a:off x="3552092" y="1037493"/>
              <a:ext cx="334109" cy="5900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diritto 12">
              <a:extLst>
                <a:ext uri="{FF2B5EF4-FFF2-40B4-BE49-F238E27FC236}">
                  <a16:creationId xmlns:a16="http://schemas.microsoft.com/office/drawing/2014/main" id="{3AF0BBD0-45C0-81A3-90ED-D6508DC25811}"/>
                </a:ext>
              </a:extLst>
            </p:cNvPr>
            <p:cNvCxnSpPr>
              <a:cxnSpLocks/>
              <a:stCxn id="4" idx="6"/>
              <a:endCxn id="7" idx="2"/>
            </p:cNvCxnSpPr>
            <p:nvPr/>
          </p:nvCxnSpPr>
          <p:spPr>
            <a:xfrm>
              <a:off x="3552092" y="1627510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diritto 13">
              <a:extLst>
                <a:ext uri="{FF2B5EF4-FFF2-40B4-BE49-F238E27FC236}">
                  <a16:creationId xmlns:a16="http://schemas.microsoft.com/office/drawing/2014/main" id="{D95F9957-CC20-A262-F01A-62D876CD545B}"/>
                </a:ext>
              </a:extLst>
            </p:cNvPr>
            <p:cNvCxnSpPr>
              <a:cxnSpLocks/>
              <a:stCxn id="3" idx="6"/>
              <a:endCxn id="8" idx="2"/>
            </p:cNvCxnSpPr>
            <p:nvPr/>
          </p:nvCxnSpPr>
          <p:spPr>
            <a:xfrm>
              <a:off x="3552092" y="1037493"/>
              <a:ext cx="334109" cy="119368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diritto 14">
              <a:extLst>
                <a:ext uri="{FF2B5EF4-FFF2-40B4-BE49-F238E27FC236}">
                  <a16:creationId xmlns:a16="http://schemas.microsoft.com/office/drawing/2014/main" id="{427E4E6F-99BC-C37E-5B8A-B33C2576147F}"/>
                </a:ext>
              </a:extLst>
            </p:cNvPr>
            <p:cNvCxnSpPr>
              <a:cxnSpLocks/>
              <a:stCxn id="4" idx="6"/>
              <a:endCxn id="8" idx="2"/>
            </p:cNvCxnSpPr>
            <p:nvPr/>
          </p:nvCxnSpPr>
          <p:spPr>
            <a:xfrm>
              <a:off x="3552092" y="1627510"/>
              <a:ext cx="334109" cy="6036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ttore diritto 15">
              <a:extLst>
                <a:ext uri="{FF2B5EF4-FFF2-40B4-BE49-F238E27FC236}">
                  <a16:creationId xmlns:a16="http://schemas.microsoft.com/office/drawing/2014/main" id="{6F2A04FB-4441-F044-352E-F595D400EE64}"/>
                </a:ext>
              </a:extLst>
            </p:cNvPr>
            <p:cNvCxnSpPr>
              <a:cxnSpLocks/>
              <a:stCxn id="5" idx="6"/>
              <a:endCxn id="6" idx="2"/>
            </p:cNvCxnSpPr>
            <p:nvPr/>
          </p:nvCxnSpPr>
          <p:spPr>
            <a:xfrm flipV="1">
              <a:off x="3552092" y="1037493"/>
              <a:ext cx="334109" cy="119368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diritto 16">
              <a:extLst>
                <a:ext uri="{FF2B5EF4-FFF2-40B4-BE49-F238E27FC236}">
                  <a16:creationId xmlns:a16="http://schemas.microsoft.com/office/drawing/2014/main" id="{D96266F3-2470-2661-A5B5-B4BA1C85B55E}"/>
                </a:ext>
              </a:extLst>
            </p:cNvPr>
            <p:cNvCxnSpPr>
              <a:cxnSpLocks/>
              <a:stCxn id="5" idx="6"/>
              <a:endCxn id="7" idx="2"/>
            </p:cNvCxnSpPr>
            <p:nvPr/>
          </p:nvCxnSpPr>
          <p:spPr>
            <a:xfrm flipV="1">
              <a:off x="3552092" y="1627510"/>
              <a:ext cx="334109" cy="6036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diritto 17">
              <a:extLst>
                <a:ext uri="{FF2B5EF4-FFF2-40B4-BE49-F238E27FC236}">
                  <a16:creationId xmlns:a16="http://schemas.microsoft.com/office/drawing/2014/main" id="{654F496C-62DA-E1A8-651B-D2FD118A214B}"/>
                </a:ext>
              </a:extLst>
            </p:cNvPr>
            <p:cNvCxnSpPr>
              <a:cxnSpLocks/>
              <a:stCxn id="5" idx="6"/>
              <a:endCxn id="8" idx="2"/>
            </p:cNvCxnSpPr>
            <p:nvPr/>
          </p:nvCxnSpPr>
          <p:spPr>
            <a:xfrm>
              <a:off x="3552092" y="2231182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ttore diritto 18">
              <a:extLst>
                <a:ext uri="{FF2B5EF4-FFF2-40B4-BE49-F238E27FC236}">
                  <a16:creationId xmlns:a16="http://schemas.microsoft.com/office/drawing/2014/main" id="{DC41AFD3-1053-90B7-A07C-9CC9E1933DEE}"/>
                </a:ext>
              </a:extLst>
            </p:cNvPr>
            <p:cNvCxnSpPr>
              <a:cxnSpLocks/>
              <a:stCxn id="6" idx="6"/>
              <a:endCxn id="9" idx="2"/>
            </p:cNvCxnSpPr>
            <p:nvPr/>
          </p:nvCxnSpPr>
          <p:spPr>
            <a:xfrm>
              <a:off x="4308231" y="1037493"/>
              <a:ext cx="334109" cy="59001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ttore diritto 19">
              <a:extLst>
                <a:ext uri="{FF2B5EF4-FFF2-40B4-BE49-F238E27FC236}">
                  <a16:creationId xmlns:a16="http://schemas.microsoft.com/office/drawing/2014/main" id="{FC2C3F77-074D-34F8-FD81-DF02023057DA}"/>
                </a:ext>
              </a:extLst>
            </p:cNvPr>
            <p:cNvCxnSpPr>
              <a:cxnSpLocks/>
              <a:stCxn id="7" idx="6"/>
              <a:endCxn id="9" idx="2"/>
            </p:cNvCxnSpPr>
            <p:nvPr/>
          </p:nvCxnSpPr>
          <p:spPr>
            <a:xfrm flipV="1">
              <a:off x="4308231" y="1627509"/>
              <a:ext cx="3341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diritto 20">
              <a:extLst>
                <a:ext uri="{FF2B5EF4-FFF2-40B4-BE49-F238E27FC236}">
                  <a16:creationId xmlns:a16="http://schemas.microsoft.com/office/drawing/2014/main" id="{52E8CA3F-C6B1-1D6B-A6E9-5C090E459F20}"/>
                </a:ext>
              </a:extLst>
            </p:cNvPr>
            <p:cNvCxnSpPr>
              <a:cxnSpLocks/>
              <a:stCxn id="8" idx="6"/>
              <a:endCxn id="9" idx="2"/>
            </p:cNvCxnSpPr>
            <p:nvPr/>
          </p:nvCxnSpPr>
          <p:spPr>
            <a:xfrm flipV="1">
              <a:off x="4308231" y="1627509"/>
              <a:ext cx="334109" cy="60367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Rettangolo con angoli arrotondati 21">
            <a:extLst>
              <a:ext uri="{FF2B5EF4-FFF2-40B4-BE49-F238E27FC236}">
                <a16:creationId xmlns:a16="http://schemas.microsoft.com/office/drawing/2014/main" id="{7BE4E84B-90F0-B157-CAD7-053D539703F0}"/>
              </a:ext>
            </a:extLst>
          </p:cNvPr>
          <p:cNvSpPr/>
          <p:nvPr/>
        </p:nvSpPr>
        <p:spPr>
          <a:xfrm>
            <a:off x="433445" y="1164427"/>
            <a:ext cx="1951893" cy="2083604"/>
          </a:xfrm>
          <a:prstGeom prst="roundRect">
            <a:avLst/>
          </a:prstGeom>
          <a:solidFill>
            <a:schemeClr val="tx1">
              <a:alpha val="56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e 22">
            <a:extLst>
              <a:ext uri="{FF2B5EF4-FFF2-40B4-BE49-F238E27FC236}">
                <a16:creationId xmlns:a16="http://schemas.microsoft.com/office/drawing/2014/main" id="{09B82929-45EE-E106-AC38-1807BE5113E1}"/>
              </a:ext>
            </a:extLst>
          </p:cNvPr>
          <p:cNvSpPr/>
          <p:nvPr/>
        </p:nvSpPr>
        <p:spPr>
          <a:xfrm>
            <a:off x="623944" y="263769"/>
            <a:ext cx="422032" cy="42203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e 23">
            <a:extLst>
              <a:ext uri="{FF2B5EF4-FFF2-40B4-BE49-F238E27FC236}">
                <a16:creationId xmlns:a16="http://schemas.microsoft.com/office/drawing/2014/main" id="{803111EA-A49A-2DB0-2111-6A31B2F7E560}"/>
              </a:ext>
            </a:extLst>
          </p:cNvPr>
          <p:cNvSpPr/>
          <p:nvPr/>
        </p:nvSpPr>
        <p:spPr>
          <a:xfrm>
            <a:off x="1198376" y="255149"/>
            <a:ext cx="422032" cy="422031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e 24">
            <a:extLst>
              <a:ext uri="{FF2B5EF4-FFF2-40B4-BE49-F238E27FC236}">
                <a16:creationId xmlns:a16="http://schemas.microsoft.com/office/drawing/2014/main" id="{3E959A45-C5DE-552F-82CA-392E9F751789}"/>
              </a:ext>
            </a:extLst>
          </p:cNvPr>
          <p:cNvSpPr/>
          <p:nvPr/>
        </p:nvSpPr>
        <p:spPr>
          <a:xfrm>
            <a:off x="1817632" y="265923"/>
            <a:ext cx="422032" cy="422031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Stella a 5 punte 86">
            <a:extLst>
              <a:ext uri="{FF2B5EF4-FFF2-40B4-BE49-F238E27FC236}">
                <a16:creationId xmlns:a16="http://schemas.microsoft.com/office/drawing/2014/main" id="{A029B3AC-C49B-B932-E0B7-C97DC1CB07FD}"/>
              </a:ext>
            </a:extLst>
          </p:cNvPr>
          <p:cNvSpPr/>
          <p:nvPr/>
        </p:nvSpPr>
        <p:spPr>
          <a:xfrm>
            <a:off x="796690" y="3651028"/>
            <a:ext cx="422032" cy="422031"/>
          </a:xfrm>
          <a:prstGeom prst="star5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Stella a 5 punte 87">
            <a:extLst>
              <a:ext uri="{FF2B5EF4-FFF2-40B4-BE49-F238E27FC236}">
                <a16:creationId xmlns:a16="http://schemas.microsoft.com/office/drawing/2014/main" id="{E562ABD0-2692-CF17-BE24-C972671A0464}"/>
              </a:ext>
            </a:extLst>
          </p:cNvPr>
          <p:cNvSpPr/>
          <p:nvPr/>
        </p:nvSpPr>
        <p:spPr>
          <a:xfrm>
            <a:off x="1472434" y="3645937"/>
            <a:ext cx="422032" cy="422031"/>
          </a:xfrm>
          <a:prstGeom prst="star5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Freccia in giù 90">
            <a:extLst>
              <a:ext uri="{FF2B5EF4-FFF2-40B4-BE49-F238E27FC236}">
                <a16:creationId xmlns:a16="http://schemas.microsoft.com/office/drawing/2014/main" id="{EC727556-222F-5736-1323-ED4B4909FB3E}"/>
              </a:ext>
            </a:extLst>
          </p:cNvPr>
          <p:cNvSpPr/>
          <p:nvPr/>
        </p:nvSpPr>
        <p:spPr>
          <a:xfrm>
            <a:off x="1117433" y="3383361"/>
            <a:ext cx="422032" cy="33165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Freccia in giù 91">
            <a:extLst>
              <a:ext uri="{FF2B5EF4-FFF2-40B4-BE49-F238E27FC236}">
                <a16:creationId xmlns:a16="http://schemas.microsoft.com/office/drawing/2014/main" id="{EDD4D67C-CA83-5553-8FB3-2C6086FF6991}"/>
              </a:ext>
            </a:extLst>
          </p:cNvPr>
          <p:cNvSpPr/>
          <p:nvPr/>
        </p:nvSpPr>
        <p:spPr>
          <a:xfrm>
            <a:off x="1198375" y="725829"/>
            <a:ext cx="422032" cy="33165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3" name="Gruppo 92">
            <a:extLst>
              <a:ext uri="{FF2B5EF4-FFF2-40B4-BE49-F238E27FC236}">
                <a16:creationId xmlns:a16="http://schemas.microsoft.com/office/drawing/2014/main" id="{1F5FA964-700C-FFB4-442B-F78D1BAD8DF3}"/>
              </a:ext>
            </a:extLst>
          </p:cNvPr>
          <p:cNvGrpSpPr/>
          <p:nvPr/>
        </p:nvGrpSpPr>
        <p:grpSpPr>
          <a:xfrm rot="5400000">
            <a:off x="3511765" y="1398369"/>
            <a:ext cx="1934308" cy="1615720"/>
            <a:chOff x="3130062" y="826477"/>
            <a:chExt cx="1934308" cy="1615720"/>
          </a:xfrm>
        </p:grpSpPr>
        <p:sp>
          <p:nvSpPr>
            <p:cNvPr id="94" name="Ovale 93">
              <a:extLst>
                <a:ext uri="{FF2B5EF4-FFF2-40B4-BE49-F238E27FC236}">
                  <a16:creationId xmlns:a16="http://schemas.microsoft.com/office/drawing/2014/main" id="{1A15B531-EB61-13C2-D87C-5DFA1C0FB9CE}"/>
                </a:ext>
              </a:extLst>
            </p:cNvPr>
            <p:cNvSpPr/>
            <p:nvPr/>
          </p:nvSpPr>
          <p:spPr>
            <a:xfrm>
              <a:off x="3130062" y="826477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e 94">
              <a:extLst>
                <a:ext uri="{FF2B5EF4-FFF2-40B4-BE49-F238E27FC236}">
                  <a16:creationId xmlns:a16="http://schemas.microsoft.com/office/drawing/2014/main" id="{2A6DF2A8-6AA2-D590-C519-E6F1C8DBEA58}"/>
                </a:ext>
              </a:extLst>
            </p:cNvPr>
            <p:cNvSpPr/>
            <p:nvPr/>
          </p:nvSpPr>
          <p:spPr>
            <a:xfrm>
              <a:off x="3130062" y="1416494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e 95">
              <a:extLst>
                <a:ext uri="{FF2B5EF4-FFF2-40B4-BE49-F238E27FC236}">
                  <a16:creationId xmlns:a16="http://schemas.microsoft.com/office/drawing/2014/main" id="{A2A6908A-981E-0A98-757C-719FCACC661B}"/>
                </a:ext>
              </a:extLst>
            </p:cNvPr>
            <p:cNvSpPr/>
            <p:nvPr/>
          </p:nvSpPr>
          <p:spPr>
            <a:xfrm>
              <a:off x="3130062" y="2020166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e 96">
              <a:extLst>
                <a:ext uri="{FF2B5EF4-FFF2-40B4-BE49-F238E27FC236}">
                  <a16:creationId xmlns:a16="http://schemas.microsoft.com/office/drawing/2014/main" id="{35FB7727-8D94-0F6E-084D-F17A9C175211}"/>
                </a:ext>
              </a:extLst>
            </p:cNvPr>
            <p:cNvSpPr/>
            <p:nvPr/>
          </p:nvSpPr>
          <p:spPr>
            <a:xfrm>
              <a:off x="3886201" y="826477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e 97">
              <a:extLst>
                <a:ext uri="{FF2B5EF4-FFF2-40B4-BE49-F238E27FC236}">
                  <a16:creationId xmlns:a16="http://schemas.microsoft.com/office/drawing/2014/main" id="{4014518A-9D08-F5CE-DE29-E811152560B2}"/>
                </a:ext>
              </a:extLst>
            </p:cNvPr>
            <p:cNvSpPr/>
            <p:nvPr/>
          </p:nvSpPr>
          <p:spPr>
            <a:xfrm>
              <a:off x="3886201" y="1416494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e 98">
              <a:extLst>
                <a:ext uri="{FF2B5EF4-FFF2-40B4-BE49-F238E27FC236}">
                  <a16:creationId xmlns:a16="http://schemas.microsoft.com/office/drawing/2014/main" id="{3506FE3D-00B3-0BFF-5824-1A05D28C946B}"/>
                </a:ext>
              </a:extLst>
            </p:cNvPr>
            <p:cNvSpPr/>
            <p:nvPr/>
          </p:nvSpPr>
          <p:spPr>
            <a:xfrm>
              <a:off x="3886201" y="2020166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e 99">
              <a:extLst>
                <a:ext uri="{FF2B5EF4-FFF2-40B4-BE49-F238E27FC236}">
                  <a16:creationId xmlns:a16="http://schemas.microsoft.com/office/drawing/2014/main" id="{D4E5D03C-66ED-B1BF-EFC4-160FB90CF8DB}"/>
                </a:ext>
              </a:extLst>
            </p:cNvPr>
            <p:cNvSpPr/>
            <p:nvPr/>
          </p:nvSpPr>
          <p:spPr>
            <a:xfrm>
              <a:off x="4642340" y="1416493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1" name="Connettore diritto 100">
              <a:extLst>
                <a:ext uri="{FF2B5EF4-FFF2-40B4-BE49-F238E27FC236}">
                  <a16:creationId xmlns:a16="http://schemas.microsoft.com/office/drawing/2014/main" id="{E9CC0330-96CE-F6AE-6FDF-F8B583EECF6D}"/>
                </a:ext>
              </a:extLst>
            </p:cNvPr>
            <p:cNvCxnSpPr>
              <a:stCxn id="94" idx="6"/>
              <a:endCxn id="97" idx="2"/>
            </p:cNvCxnSpPr>
            <p:nvPr/>
          </p:nvCxnSpPr>
          <p:spPr>
            <a:xfrm>
              <a:off x="3552092" y="1037493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nettore diritto 101">
              <a:extLst>
                <a:ext uri="{FF2B5EF4-FFF2-40B4-BE49-F238E27FC236}">
                  <a16:creationId xmlns:a16="http://schemas.microsoft.com/office/drawing/2014/main" id="{A331942F-2591-9B02-5267-B776CA69AF77}"/>
                </a:ext>
              </a:extLst>
            </p:cNvPr>
            <p:cNvCxnSpPr>
              <a:cxnSpLocks/>
              <a:stCxn id="95" idx="6"/>
              <a:endCxn id="97" idx="2"/>
            </p:cNvCxnSpPr>
            <p:nvPr/>
          </p:nvCxnSpPr>
          <p:spPr>
            <a:xfrm flipV="1">
              <a:off x="3552092" y="1037493"/>
              <a:ext cx="334109" cy="5900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nettore diritto 102">
              <a:extLst>
                <a:ext uri="{FF2B5EF4-FFF2-40B4-BE49-F238E27FC236}">
                  <a16:creationId xmlns:a16="http://schemas.microsoft.com/office/drawing/2014/main" id="{F98545D5-2CF6-C868-9599-DBC78A3C0A7F}"/>
                </a:ext>
              </a:extLst>
            </p:cNvPr>
            <p:cNvCxnSpPr>
              <a:cxnSpLocks/>
              <a:stCxn id="94" idx="6"/>
              <a:endCxn id="98" idx="2"/>
            </p:cNvCxnSpPr>
            <p:nvPr/>
          </p:nvCxnSpPr>
          <p:spPr>
            <a:xfrm>
              <a:off x="3552092" y="1037493"/>
              <a:ext cx="334109" cy="5900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nettore diritto 103">
              <a:extLst>
                <a:ext uri="{FF2B5EF4-FFF2-40B4-BE49-F238E27FC236}">
                  <a16:creationId xmlns:a16="http://schemas.microsoft.com/office/drawing/2014/main" id="{1D619A04-2DE3-EF5D-77D6-229134047B86}"/>
                </a:ext>
              </a:extLst>
            </p:cNvPr>
            <p:cNvCxnSpPr>
              <a:cxnSpLocks/>
              <a:stCxn id="95" idx="6"/>
              <a:endCxn id="98" idx="2"/>
            </p:cNvCxnSpPr>
            <p:nvPr/>
          </p:nvCxnSpPr>
          <p:spPr>
            <a:xfrm>
              <a:off x="3552092" y="1627510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nettore diritto 104">
              <a:extLst>
                <a:ext uri="{FF2B5EF4-FFF2-40B4-BE49-F238E27FC236}">
                  <a16:creationId xmlns:a16="http://schemas.microsoft.com/office/drawing/2014/main" id="{E3F64722-20E9-5987-4552-BCC5C2F5E03C}"/>
                </a:ext>
              </a:extLst>
            </p:cNvPr>
            <p:cNvCxnSpPr>
              <a:cxnSpLocks/>
              <a:stCxn id="94" idx="6"/>
              <a:endCxn id="99" idx="2"/>
            </p:cNvCxnSpPr>
            <p:nvPr/>
          </p:nvCxnSpPr>
          <p:spPr>
            <a:xfrm>
              <a:off x="3552092" y="1037493"/>
              <a:ext cx="334109" cy="119368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nettore diritto 105">
              <a:extLst>
                <a:ext uri="{FF2B5EF4-FFF2-40B4-BE49-F238E27FC236}">
                  <a16:creationId xmlns:a16="http://schemas.microsoft.com/office/drawing/2014/main" id="{C4253D0A-8E70-D819-B673-0DA5FA26E67E}"/>
                </a:ext>
              </a:extLst>
            </p:cNvPr>
            <p:cNvCxnSpPr>
              <a:cxnSpLocks/>
              <a:stCxn id="95" idx="6"/>
              <a:endCxn id="99" idx="2"/>
            </p:cNvCxnSpPr>
            <p:nvPr/>
          </p:nvCxnSpPr>
          <p:spPr>
            <a:xfrm>
              <a:off x="3552092" y="1627510"/>
              <a:ext cx="334109" cy="6036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nettore diritto 106">
              <a:extLst>
                <a:ext uri="{FF2B5EF4-FFF2-40B4-BE49-F238E27FC236}">
                  <a16:creationId xmlns:a16="http://schemas.microsoft.com/office/drawing/2014/main" id="{24FCC33A-AFCD-7A43-3021-FD3B43ECA77F}"/>
                </a:ext>
              </a:extLst>
            </p:cNvPr>
            <p:cNvCxnSpPr>
              <a:cxnSpLocks/>
              <a:stCxn id="96" idx="6"/>
              <a:endCxn id="97" idx="2"/>
            </p:cNvCxnSpPr>
            <p:nvPr/>
          </p:nvCxnSpPr>
          <p:spPr>
            <a:xfrm flipV="1">
              <a:off x="3552092" y="1037493"/>
              <a:ext cx="334109" cy="119368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nettore diritto 107">
              <a:extLst>
                <a:ext uri="{FF2B5EF4-FFF2-40B4-BE49-F238E27FC236}">
                  <a16:creationId xmlns:a16="http://schemas.microsoft.com/office/drawing/2014/main" id="{9F419115-C123-B9D5-0778-B8E35F0CA5F7}"/>
                </a:ext>
              </a:extLst>
            </p:cNvPr>
            <p:cNvCxnSpPr>
              <a:cxnSpLocks/>
              <a:stCxn id="96" idx="6"/>
              <a:endCxn id="98" idx="2"/>
            </p:cNvCxnSpPr>
            <p:nvPr/>
          </p:nvCxnSpPr>
          <p:spPr>
            <a:xfrm flipV="1">
              <a:off x="3552092" y="1627510"/>
              <a:ext cx="334109" cy="6036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nettore diritto 108">
              <a:extLst>
                <a:ext uri="{FF2B5EF4-FFF2-40B4-BE49-F238E27FC236}">
                  <a16:creationId xmlns:a16="http://schemas.microsoft.com/office/drawing/2014/main" id="{0184FC3A-7EA0-306E-6252-390C895D1170}"/>
                </a:ext>
              </a:extLst>
            </p:cNvPr>
            <p:cNvCxnSpPr>
              <a:cxnSpLocks/>
              <a:stCxn id="96" idx="6"/>
              <a:endCxn id="99" idx="2"/>
            </p:cNvCxnSpPr>
            <p:nvPr/>
          </p:nvCxnSpPr>
          <p:spPr>
            <a:xfrm>
              <a:off x="3552092" y="2231182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ttore diritto 109">
              <a:extLst>
                <a:ext uri="{FF2B5EF4-FFF2-40B4-BE49-F238E27FC236}">
                  <a16:creationId xmlns:a16="http://schemas.microsoft.com/office/drawing/2014/main" id="{771F0DDE-9EDA-E439-25DB-0393C8A4DE08}"/>
                </a:ext>
              </a:extLst>
            </p:cNvPr>
            <p:cNvCxnSpPr>
              <a:cxnSpLocks/>
              <a:stCxn id="97" idx="6"/>
              <a:endCxn id="100" idx="2"/>
            </p:cNvCxnSpPr>
            <p:nvPr/>
          </p:nvCxnSpPr>
          <p:spPr>
            <a:xfrm>
              <a:off x="4308231" y="1037493"/>
              <a:ext cx="334109" cy="59001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nettore diritto 110">
              <a:extLst>
                <a:ext uri="{FF2B5EF4-FFF2-40B4-BE49-F238E27FC236}">
                  <a16:creationId xmlns:a16="http://schemas.microsoft.com/office/drawing/2014/main" id="{3C30AB25-16F9-EDD2-6CFE-BECA09261DA1}"/>
                </a:ext>
              </a:extLst>
            </p:cNvPr>
            <p:cNvCxnSpPr>
              <a:cxnSpLocks/>
              <a:stCxn id="98" idx="6"/>
              <a:endCxn id="100" idx="2"/>
            </p:cNvCxnSpPr>
            <p:nvPr/>
          </p:nvCxnSpPr>
          <p:spPr>
            <a:xfrm flipV="1">
              <a:off x="4308231" y="1627509"/>
              <a:ext cx="3341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nettore diritto 111">
              <a:extLst>
                <a:ext uri="{FF2B5EF4-FFF2-40B4-BE49-F238E27FC236}">
                  <a16:creationId xmlns:a16="http://schemas.microsoft.com/office/drawing/2014/main" id="{8DC2B8BF-569D-E4A0-AFF4-F0F792C1D5E6}"/>
                </a:ext>
              </a:extLst>
            </p:cNvPr>
            <p:cNvCxnSpPr>
              <a:cxnSpLocks/>
              <a:stCxn id="99" idx="6"/>
              <a:endCxn id="100" idx="2"/>
            </p:cNvCxnSpPr>
            <p:nvPr/>
          </p:nvCxnSpPr>
          <p:spPr>
            <a:xfrm flipV="1">
              <a:off x="4308231" y="1627509"/>
              <a:ext cx="334109" cy="60367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3" name="Rettangolo con angoli arrotondati 112">
            <a:extLst>
              <a:ext uri="{FF2B5EF4-FFF2-40B4-BE49-F238E27FC236}">
                <a16:creationId xmlns:a16="http://schemas.microsoft.com/office/drawing/2014/main" id="{BE98806F-3FD4-04CB-0BDE-A6F477886200}"/>
              </a:ext>
            </a:extLst>
          </p:cNvPr>
          <p:cNvSpPr/>
          <p:nvPr/>
        </p:nvSpPr>
        <p:spPr>
          <a:xfrm>
            <a:off x="3509798" y="1164427"/>
            <a:ext cx="1951893" cy="2083604"/>
          </a:xfrm>
          <a:prstGeom prst="roundRect">
            <a:avLst/>
          </a:prstGeom>
          <a:solidFill>
            <a:schemeClr val="tx1">
              <a:alpha val="56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e 113">
            <a:extLst>
              <a:ext uri="{FF2B5EF4-FFF2-40B4-BE49-F238E27FC236}">
                <a16:creationId xmlns:a16="http://schemas.microsoft.com/office/drawing/2014/main" id="{920E56C0-186F-AF56-2CFD-9C76B3220ECE}"/>
              </a:ext>
            </a:extLst>
          </p:cNvPr>
          <p:cNvSpPr/>
          <p:nvPr/>
        </p:nvSpPr>
        <p:spPr>
          <a:xfrm>
            <a:off x="3700297" y="263769"/>
            <a:ext cx="422032" cy="42203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e 114">
            <a:extLst>
              <a:ext uri="{FF2B5EF4-FFF2-40B4-BE49-F238E27FC236}">
                <a16:creationId xmlns:a16="http://schemas.microsoft.com/office/drawing/2014/main" id="{8493AB95-12ED-D0A0-A94B-B4CD73913FC4}"/>
              </a:ext>
            </a:extLst>
          </p:cNvPr>
          <p:cNvSpPr/>
          <p:nvPr/>
        </p:nvSpPr>
        <p:spPr>
          <a:xfrm>
            <a:off x="4274729" y="255149"/>
            <a:ext cx="422032" cy="422031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e 115">
            <a:extLst>
              <a:ext uri="{FF2B5EF4-FFF2-40B4-BE49-F238E27FC236}">
                <a16:creationId xmlns:a16="http://schemas.microsoft.com/office/drawing/2014/main" id="{32D3578D-409A-CEEE-9902-E96571B7E49D}"/>
              </a:ext>
            </a:extLst>
          </p:cNvPr>
          <p:cNvSpPr/>
          <p:nvPr/>
        </p:nvSpPr>
        <p:spPr>
          <a:xfrm>
            <a:off x="4893985" y="265923"/>
            <a:ext cx="422032" cy="422031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Stella a 5 punte 116">
            <a:extLst>
              <a:ext uri="{FF2B5EF4-FFF2-40B4-BE49-F238E27FC236}">
                <a16:creationId xmlns:a16="http://schemas.microsoft.com/office/drawing/2014/main" id="{9FA385CA-ACD3-FFA8-6FF2-8804D23BD08D}"/>
              </a:ext>
            </a:extLst>
          </p:cNvPr>
          <p:cNvSpPr/>
          <p:nvPr/>
        </p:nvSpPr>
        <p:spPr>
          <a:xfrm>
            <a:off x="3873043" y="3651028"/>
            <a:ext cx="422032" cy="422031"/>
          </a:xfrm>
          <a:prstGeom prst="star5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Stella a 5 punte 117">
            <a:extLst>
              <a:ext uri="{FF2B5EF4-FFF2-40B4-BE49-F238E27FC236}">
                <a16:creationId xmlns:a16="http://schemas.microsoft.com/office/drawing/2014/main" id="{94B14EC5-40C5-EC0E-410F-31CF2C219118}"/>
              </a:ext>
            </a:extLst>
          </p:cNvPr>
          <p:cNvSpPr/>
          <p:nvPr/>
        </p:nvSpPr>
        <p:spPr>
          <a:xfrm>
            <a:off x="4548787" y="3645937"/>
            <a:ext cx="422032" cy="422031"/>
          </a:xfrm>
          <a:prstGeom prst="star5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2" name="Connettore 2 121">
            <a:extLst>
              <a:ext uri="{FF2B5EF4-FFF2-40B4-BE49-F238E27FC236}">
                <a16:creationId xmlns:a16="http://schemas.microsoft.com/office/drawing/2014/main" id="{C039A9DE-AE49-F77A-EB55-A30A23AA333D}"/>
              </a:ext>
            </a:extLst>
          </p:cNvPr>
          <p:cNvCxnSpPr>
            <a:stCxn id="116" idx="4"/>
            <a:endCxn id="117" idx="0"/>
          </p:cNvCxnSpPr>
          <p:nvPr/>
        </p:nvCxnSpPr>
        <p:spPr>
          <a:xfrm flipH="1">
            <a:off x="4084059" y="687954"/>
            <a:ext cx="1020942" cy="2963074"/>
          </a:xfrm>
          <a:prstGeom prst="straightConnector1">
            <a:avLst/>
          </a:prstGeom>
          <a:ln w="57150">
            <a:solidFill>
              <a:srgbClr val="FFC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nettore 2 122">
            <a:extLst>
              <a:ext uri="{FF2B5EF4-FFF2-40B4-BE49-F238E27FC236}">
                <a16:creationId xmlns:a16="http://schemas.microsoft.com/office/drawing/2014/main" id="{383A808A-8FD2-89DA-0499-24C3843157C0}"/>
              </a:ext>
            </a:extLst>
          </p:cNvPr>
          <p:cNvCxnSpPr>
            <a:cxnSpLocks/>
            <a:stCxn id="114" idx="4"/>
            <a:endCxn id="118" idx="0"/>
          </p:cNvCxnSpPr>
          <p:nvPr/>
        </p:nvCxnSpPr>
        <p:spPr>
          <a:xfrm>
            <a:off x="3911313" y="685800"/>
            <a:ext cx="848490" cy="2960137"/>
          </a:xfrm>
          <a:prstGeom prst="straightConnector1">
            <a:avLst/>
          </a:prstGeom>
          <a:ln w="571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Connettore 2 126">
            <a:extLst>
              <a:ext uri="{FF2B5EF4-FFF2-40B4-BE49-F238E27FC236}">
                <a16:creationId xmlns:a16="http://schemas.microsoft.com/office/drawing/2014/main" id="{21F658B5-0AF7-66D0-69E8-D19530107520}"/>
              </a:ext>
            </a:extLst>
          </p:cNvPr>
          <p:cNvCxnSpPr>
            <a:cxnSpLocks/>
            <a:stCxn id="115" idx="4"/>
            <a:endCxn id="118" idx="0"/>
          </p:cNvCxnSpPr>
          <p:nvPr/>
        </p:nvCxnSpPr>
        <p:spPr>
          <a:xfrm>
            <a:off x="4485745" y="677180"/>
            <a:ext cx="274058" cy="2968757"/>
          </a:xfrm>
          <a:prstGeom prst="straightConnector1">
            <a:avLst/>
          </a:prstGeom>
          <a:ln w="57150">
            <a:solidFill>
              <a:srgbClr val="00B05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nettore 2 129">
            <a:extLst>
              <a:ext uri="{FF2B5EF4-FFF2-40B4-BE49-F238E27FC236}">
                <a16:creationId xmlns:a16="http://schemas.microsoft.com/office/drawing/2014/main" id="{E10C5943-6FEA-5DCE-AA66-F2C72FF307C4}"/>
              </a:ext>
            </a:extLst>
          </p:cNvPr>
          <p:cNvCxnSpPr>
            <a:cxnSpLocks/>
            <a:stCxn id="114" idx="4"/>
            <a:endCxn id="117" idx="0"/>
          </p:cNvCxnSpPr>
          <p:nvPr/>
        </p:nvCxnSpPr>
        <p:spPr>
          <a:xfrm>
            <a:off x="3911313" y="685800"/>
            <a:ext cx="172746" cy="2965228"/>
          </a:xfrm>
          <a:prstGeom prst="straightConnector1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Connettore 2 132">
            <a:extLst>
              <a:ext uri="{FF2B5EF4-FFF2-40B4-BE49-F238E27FC236}">
                <a16:creationId xmlns:a16="http://schemas.microsoft.com/office/drawing/2014/main" id="{561AA67D-AF8D-9C92-17D5-E1CAAADACFEB}"/>
              </a:ext>
            </a:extLst>
          </p:cNvPr>
          <p:cNvCxnSpPr>
            <a:cxnSpLocks/>
            <a:stCxn id="115" idx="4"/>
            <a:endCxn id="117" idx="0"/>
          </p:cNvCxnSpPr>
          <p:nvPr/>
        </p:nvCxnSpPr>
        <p:spPr>
          <a:xfrm flipH="1">
            <a:off x="4084059" y="677180"/>
            <a:ext cx="401686" cy="2973848"/>
          </a:xfrm>
          <a:prstGeom prst="straightConnector1">
            <a:avLst/>
          </a:prstGeom>
          <a:ln w="19050">
            <a:solidFill>
              <a:srgbClr val="00B05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Connettore 2 135">
            <a:extLst>
              <a:ext uri="{FF2B5EF4-FFF2-40B4-BE49-F238E27FC236}">
                <a16:creationId xmlns:a16="http://schemas.microsoft.com/office/drawing/2014/main" id="{B74ADAEF-F529-0B13-13DE-6D079B9AD4F9}"/>
              </a:ext>
            </a:extLst>
          </p:cNvPr>
          <p:cNvCxnSpPr>
            <a:cxnSpLocks/>
            <a:stCxn id="116" idx="4"/>
            <a:endCxn id="118" idx="0"/>
          </p:cNvCxnSpPr>
          <p:nvPr/>
        </p:nvCxnSpPr>
        <p:spPr>
          <a:xfrm flipH="1">
            <a:off x="4759803" y="687954"/>
            <a:ext cx="345198" cy="2957983"/>
          </a:xfrm>
          <a:prstGeom prst="straightConnector1">
            <a:avLst/>
          </a:prstGeom>
          <a:ln w="19050">
            <a:solidFill>
              <a:srgbClr val="FFC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0" name="Gruppo 139">
            <a:extLst>
              <a:ext uri="{FF2B5EF4-FFF2-40B4-BE49-F238E27FC236}">
                <a16:creationId xmlns:a16="http://schemas.microsoft.com/office/drawing/2014/main" id="{8BF86F05-770B-9B6D-C957-D1A51AC401BF}"/>
              </a:ext>
            </a:extLst>
          </p:cNvPr>
          <p:cNvGrpSpPr/>
          <p:nvPr/>
        </p:nvGrpSpPr>
        <p:grpSpPr>
          <a:xfrm rot="5400000">
            <a:off x="6275619" y="1380166"/>
            <a:ext cx="1934308" cy="1615720"/>
            <a:chOff x="3130062" y="826477"/>
            <a:chExt cx="1934308" cy="1615720"/>
          </a:xfrm>
        </p:grpSpPr>
        <p:sp>
          <p:nvSpPr>
            <p:cNvPr id="141" name="Ovale 140">
              <a:extLst>
                <a:ext uri="{FF2B5EF4-FFF2-40B4-BE49-F238E27FC236}">
                  <a16:creationId xmlns:a16="http://schemas.microsoft.com/office/drawing/2014/main" id="{65C0CC4F-9BF1-72E8-EA4B-98F8905C1124}"/>
                </a:ext>
              </a:extLst>
            </p:cNvPr>
            <p:cNvSpPr/>
            <p:nvPr/>
          </p:nvSpPr>
          <p:spPr>
            <a:xfrm>
              <a:off x="3130062" y="826477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e 141">
              <a:extLst>
                <a:ext uri="{FF2B5EF4-FFF2-40B4-BE49-F238E27FC236}">
                  <a16:creationId xmlns:a16="http://schemas.microsoft.com/office/drawing/2014/main" id="{516EA0CA-D4C0-8A2C-1A6C-3BDF1CD82CED}"/>
                </a:ext>
              </a:extLst>
            </p:cNvPr>
            <p:cNvSpPr/>
            <p:nvPr/>
          </p:nvSpPr>
          <p:spPr>
            <a:xfrm>
              <a:off x="3130062" y="1416494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e 142">
              <a:extLst>
                <a:ext uri="{FF2B5EF4-FFF2-40B4-BE49-F238E27FC236}">
                  <a16:creationId xmlns:a16="http://schemas.microsoft.com/office/drawing/2014/main" id="{1CB1976A-FAC4-F027-702B-81B7DDF7D1AE}"/>
                </a:ext>
              </a:extLst>
            </p:cNvPr>
            <p:cNvSpPr/>
            <p:nvPr/>
          </p:nvSpPr>
          <p:spPr>
            <a:xfrm>
              <a:off x="3130062" y="2020166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e 143">
              <a:extLst>
                <a:ext uri="{FF2B5EF4-FFF2-40B4-BE49-F238E27FC236}">
                  <a16:creationId xmlns:a16="http://schemas.microsoft.com/office/drawing/2014/main" id="{07C23196-910C-F5DE-88F2-644587328721}"/>
                </a:ext>
              </a:extLst>
            </p:cNvPr>
            <p:cNvSpPr/>
            <p:nvPr/>
          </p:nvSpPr>
          <p:spPr>
            <a:xfrm>
              <a:off x="3886201" y="826477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e 144">
              <a:extLst>
                <a:ext uri="{FF2B5EF4-FFF2-40B4-BE49-F238E27FC236}">
                  <a16:creationId xmlns:a16="http://schemas.microsoft.com/office/drawing/2014/main" id="{1DBB14B8-69D3-2733-DC83-450402F3E00C}"/>
                </a:ext>
              </a:extLst>
            </p:cNvPr>
            <p:cNvSpPr/>
            <p:nvPr/>
          </p:nvSpPr>
          <p:spPr>
            <a:xfrm>
              <a:off x="3886201" y="1416494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e 145">
              <a:extLst>
                <a:ext uri="{FF2B5EF4-FFF2-40B4-BE49-F238E27FC236}">
                  <a16:creationId xmlns:a16="http://schemas.microsoft.com/office/drawing/2014/main" id="{F00A1A81-BA67-7326-60E4-FDBBCA1EABF5}"/>
                </a:ext>
              </a:extLst>
            </p:cNvPr>
            <p:cNvSpPr/>
            <p:nvPr/>
          </p:nvSpPr>
          <p:spPr>
            <a:xfrm>
              <a:off x="3886201" y="2020166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e 146">
              <a:extLst>
                <a:ext uri="{FF2B5EF4-FFF2-40B4-BE49-F238E27FC236}">
                  <a16:creationId xmlns:a16="http://schemas.microsoft.com/office/drawing/2014/main" id="{74E07F29-F0D3-5C19-D9FF-290403CAC1C5}"/>
                </a:ext>
              </a:extLst>
            </p:cNvPr>
            <p:cNvSpPr/>
            <p:nvPr/>
          </p:nvSpPr>
          <p:spPr>
            <a:xfrm>
              <a:off x="4642340" y="1416493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8" name="Connettore diritto 147">
              <a:extLst>
                <a:ext uri="{FF2B5EF4-FFF2-40B4-BE49-F238E27FC236}">
                  <a16:creationId xmlns:a16="http://schemas.microsoft.com/office/drawing/2014/main" id="{3EB3D4DB-C503-8095-C0F2-66B4D77A53B2}"/>
                </a:ext>
              </a:extLst>
            </p:cNvPr>
            <p:cNvCxnSpPr>
              <a:stCxn id="141" idx="6"/>
              <a:endCxn id="144" idx="2"/>
            </p:cNvCxnSpPr>
            <p:nvPr/>
          </p:nvCxnSpPr>
          <p:spPr>
            <a:xfrm>
              <a:off x="3552092" y="1037493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nettore diritto 148">
              <a:extLst>
                <a:ext uri="{FF2B5EF4-FFF2-40B4-BE49-F238E27FC236}">
                  <a16:creationId xmlns:a16="http://schemas.microsoft.com/office/drawing/2014/main" id="{A15A2C9D-380F-A993-9542-27210A6BA213}"/>
                </a:ext>
              </a:extLst>
            </p:cNvPr>
            <p:cNvCxnSpPr>
              <a:cxnSpLocks/>
              <a:stCxn id="142" idx="6"/>
              <a:endCxn id="144" idx="2"/>
            </p:cNvCxnSpPr>
            <p:nvPr/>
          </p:nvCxnSpPr>
          <p:spPr>
            <a:xfrm flipV="1">
              <a:off x="3552092" y="1037493"/>
              <a:ext cx="334109" cy="5900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nettore diritto 149">
              <a:extLst>
                <a:ext uri="{FF2B5EF4-FFF2-40B4-BE49-F238E27FC236}">
                  <a16:creationId xmlns:a16="http://schemas.microsoft.com/office/drawing/2014/main" id="{DE96ED06-D284-ED88-E1C6-3A0AB79418A5}"/>
                </a:ext>
              </a:extLst>
            </p:cNvPr>
            <p:cNvCxnSpPr>
              <a:cxnSpLocks/>
              <a:stCxn id="141" idx="6"/>
              <a:endCxn id="145" idx="2"/>
            </p:cNvCxnSpPr>
            <p:nvPr/>
          </p:nvCxnSpPr>
          <p:spPr>
            <a:xfrm>
              <a:off x="3552092" y="1037493"/>
              <a:ext cx="334109" cy="5900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nettore diritto 150">
              <a:extLst>
                <a:ext uri="{FF2B5EF4-FFF2-40B4-BE49-F238E27FC236}">
                  <a16:creationId xmlns:a16="http://schemas.microsoft.com/office/drawing/2014/main" id="{F68B6C31-0637-2338-4700-1D600AE73358}"/>
                </a:ext>
              </a:extLst>
            </p:cNvPr>
            <p:cNvCxnSpPr>
              <a:cxnSpLocks/>
              <a:stCxn id="142" idx="6"/>
              <a:endCxn id="145" idx="2"/>
            </p:cNvCxnSpPr>
            <p:nvPr/>
          </p:nvCxnSpPr>
          <p:spPr>
            <a:xfrm>
              <a:off x="3552092" y="1627510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Connettore diritto 151">
              <a:extLst>
                <a:ext uri="{FF2B5EF4-FFF2-40B4-BE49-F238E27FC236}">
                  <a16:creationId xmlns:a16="http://schemas.microsoft.com/office/drawing/2014/main" id="{C9DBC311-49A6-4366-73A4-A73803005459}"/>
                </a:ext>
              </a:extLst>
            </p:cNvPr>
            <p:cNvCxnSpPr>
              <a:cxnSpLocks/>
              <a:stCxn id="141" idx="6"/>
              <a:endCxn id="146" idx="2"/>
            </p:cNvCxnSpPr>
            <p:nvPr/>
          </p:nvCxnSpPr>
          <p:spPr>
            <a:xfrm>
              <a:off x="3552092" y="1037493"/>
              <a:ext cx="334109" cy="119368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Connettore diritto 152">
              <a:extLst>
                <a:ext uri="{FF2B5EF4-FFF2-40B4-BE49-F238E27FC236}">
                  <a16:creationId xmlns:a16="http://schemas.microsoft.com/office/drawing/2014/main" id="{83612D75-E951-9195-26C0-F001801883EE}"/>
                </a:ext>
              </a:extLst>
            </p:cNvPr>
            <p:cNvCxnSpPr>
              <a:cxnSpLocks/>
              <a:stCxn id="142" idx="6"/>
              <a:endCxn id="146" idx="2"/>
            </p:cNvCxnSpPr>
            <p:nvPr/>
          </p:nvCxnSpPr>
          <p:spPr>
            <a:xfrm>
              <a:off x="3552092" y="1627510"/>
              <a:ext cx="334109" cy="6036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Connettore diritto 153">
              <a:extLst>
                <a:ext uri="{FF2B5EF4-FFF2-40B4-BE49-F238E27FC236}">
                  <a16:creationId xmlns:a16="http://schemas.microsoft.com/office/drawing/2014/main" id="{D7E0FAE6-CBD0-1D79-141F-CD71FC9535D1}"/>
                </a:ext>
              </a:extLst>
            </p:cNvPr>
            <p:cNvCxnSpPr>
              <a:cxnSpLocks/>
              <a:stCxn id="143" idx="6"/>
              <a:endCxn id="144" idx="2"/>
            </p:cNvCxnSpPr>
            <p:nvPr/>
          </p:nvCxnSpPr>
          <p:spPr>
            <a:xfrm flipV="1">
              <a:off x="3552092" y="1037493"/>
              <a:ext cx="334109" cy="119368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nettore diritto 154">
              <a:extLst>
                <a:ext uri="{FF2B5EF4-FFF2-40B4-BE49-F238E27FC236}">
                  <a16:creationId xmlns:a16="http://schemas.microsoft.com/office/drawing/2014/main" id="{7D5BB0D0-A3CA-FE80-A49E-9DC0408D5D5E}"/>
                </a:ext>
              </a:extLst>
            </p:cNvPr>
            <p:cNvCxnSpPr>
              <a:cxnSpLocks/>
              <a:stCxn id="143" idx="6"/>
              <a:endCxn id="145" idx="2"/>
            </p:cNvCxnSpPr>
            <p:nvPr/>
          </p:nvCxnSpPr>
          <p:spPr>
            <a:xfrm flipV="1">
              <a:off x="3552092" y="1627510"/>
              <a:ext cx="334109" cy="6036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nettore diritto 155">
              <a:extLst>
                <a:ext uri="{FF2B5EF4-FFF2-40B4-BE49-F238E27FC236}">
                  <a16:creationId xmlns:a16="http://schemas.microsoft.com/office/drawing/2014/main" id="{7362CFB2-20F2-5345-A6E2-27C2B3C2E022}"/>
                </a:ext>
              </a:extLst>
            </p:cNvPr>
            <p:cNvCxnSpPr>
              <a:cxnSpLocks/>
              <a:stCxn id="143" idx="6"/>
              <a:endCxn id="146" idx="2"/>
            </p:cNvCxnSpPr>
            <p:nvPr/>
          </p:nvCxnSpPr>
          <p:spPr>
            <a:xfrm>
              <a:off x="3552092" y="2231182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ttore diritto 156">
              <a:extLst>
                <a:ext uri="{FF2B5EF4-FFF2-40B4-BE49-F238E27FC236}">
                  <a16:creationId xmlns:a16="http://schemas.microsoft.com/office/drawing/2014/main" id="{728B6131-A7BF-DCF7-793E-D05CCD1A5F0A}"/>
                </a:ext>
              </a:extLst>
            </p:cNvPr>
            <p:cNvCxnSpPr>
              <a:cxnSpLocks/>
              <a:stCxn id="144" idx="6"/>
              <a:endCxn id="147" idx="2"/>
            </p:cNvCxnSpPr>
            <p:nvPr/>
          </p:nvCxnSpPr>
          <p:spPr>
            <a:xfrm>
              <a:off x="4308231" y="1037493"/>
              <a:ext cx="334109" cy="59001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nettore diritto 157">
              <a:extLst>
                <a:ext uri="{FF2B5EF4-FFF2-40B4-BE49-F238E27FC236}">
                  <a16:creationId xmlns:a16="http://schemas.microsoft.com/office/drawing/2014/main" id="{5FC19BBC-987C-38DA-A98E-3D7E5F02C121}"/>
                </a:ext>
              </a:extLst>
            </p:cNvPr>
            <p:cNvCxnSpPr>
              <a:cxnSpLocks/>
              <a:stCxn id="145" idx="6"/>
              <a:endCxn id="147" idx="2"/>
            </p:cNvCxnSpPr>
            <p:nvPr/>
          </p:nvCxnSpPr>
          <p:spPr>
            <a:xfrm flipV="1">
              <a:off x="4308231" y="1627509"/>
              <a:ext cx="3341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nettore diritto 158">
              <a:extLst>
                <a:ext uri="{FF2B5EF4-FFF2-40B4-BE49-F238E27FC236}">
                  <a16:creationId xmlns:a16="http://schemas.microsoft.com/office/drawing/2014/main" id="{A39BF649-22EE-D12F-873E-3257C27924BE}"/>
                </a:ext>
              </a:extLst>
            </p:cNvPr>
            <p:cNvCxnSpPr>
              <a:cxnSpLocks/>
              <a:stCxn id="146" idx="6"/>
              <a:endCxn id="147" idx="2"/>
            </p:cNvCxnSpPr>
            <p:nvPr/>
          </p:nvCxnSpPr>
          <p:spPr>
            <a:xfrm flipV="1">
              <a:off x="4308231" y="1627509"/>
              <a:ext cx="334109" cy="60367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1" name="Ovale 160">
            <a:extLst>
              <a:ext uri="{FF2B5EF4-FFF2-40B4-BE49-F238E27FC236}">
                <a16:creationId xmlns:a16="http://schemas.microsoft.com/office/drawing/2014/main" id="{7A066835-31A4-B4CC-7A7D-7F1AF3001005}"/>
              </a:ext>
            </a:extLst>
          </p:cNvPr>
          <p:cNvSpPr/>
          <p:nvPr/>
        </p:nvSpPr>
        <p:spPr>
          <a:xfrm>
            <a:off x="6464151" y="245566"/>
            <a:ext cx="422032" cy="42203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Ovale 161">
            <a:extLst>
              <a:ext uri="{FF2B5EF4-FFF2-40B4-BE49-F238E27FC236}">
                <a16:creationId xmlns:a16="http://schemas.microsoft.com/office/drawing/2014/main" id="{192691D7-6183-2787-88DF-609142AA07BA}"/>
              </a:ext>
            </a:extLst>
          </p:cNvPr>
          <p:cNvSpPr/>
          <p:nvPr/>
        </p:nvSpPr>
        <p:spPr>
          <a:xfrm>
            <a:off x="7038583" y="236946"/>
            <a:ext cx="422032" cy="422031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Ovale 162">
            <a:extLst>
              <a:ext uri="{FF2B5EF4-FFF2-40B4-BE49-F238E27FC236}">
                <a16:creationId xmlns:a16="http://schemas.microsoft.com/office/drawing/2014/main" id="{2B287755-0D04-38CB-370E-9DAF252758D7}"/>
              </a:ext>
            </a:extLst>
          </p:cNvPr>
          <p:cNvSpPr/>
          <p:nvPr/>
        </p:nvSpPr>
        <p:spPr>
          <a:xfrm>
            <a:off x="7657839" y="247720"/>
            <a:ext cx="422032" cy="422031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Stella a 5 punte 163">
            <a:extLst>
              <a:ext uri="{FF2B5EF4-FFF2-40B4-BE49-F238E27FC236}">
                <a16:creationId xmlns:a16="http://schemas.microsoft.com/office/drawing/2014/main" id="{6AB363DF-8212-B8CD-5E05-36D2A64D840A}"/>
              </a:ext>
            </a:extLst>
          </p:cNvPr>
          <p:cNvSpPr/>
          <p:nvPr/>
        </p:nvSpPr>
        <p:spPr>
          <a:xfrm>
            <a:off x="6636897" y="3632825"/>
            <a:ext cx="422032" cy="422031"/>
          </a:xfrm>
          <a:prstGeom prst="star5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Stella a 5 punte 164">
            <a:extLst>
              <a:ext uri="{FF2B5EF4-FFF2-40B4-BE49-F238E27FC236}">
                <a16:creationId xmlns:a16="http://schemas.microsoft.com/office/drawing/2014/main" id="{0C0A6003-CEEA-AD58-C864-C70297A95A58}"/>
              </a:ext>
            </a:extLst>
          </p:cNvPr>
          <p:cNvSpPr/>
          <p:nvPr/>
        </p:nvSpPr>
        <p:spPr>
          <a:xfrm>
            <a:off x="7312641" y="3627734"/>
            <a:ext cx="422032" cy="422031"/>
          </a:xfrm>
          <a:prstGeom prst="star5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Freccia in giù 165">
            <a:extLst>
              <a:ext uri="{FF2B5EF4-FFF2-40B4-BE49-F238E27FC236}">
                <a16:creationId xmlns:a16="http://schemas.microsoft.com/office/drawing/2014/main" id="{1EA6C034-D256-A41B-C46A-27861CC63B13}"/>
              </a:ext>
            </a:extLst>
          </p:cNvPr>
          <p:cNvSpPr/>
          <p:nvPr/>
        </p:nvSpPr>
        <p:spPr>
          <a:xfrm>
            <a:off x="6957640" y="3365158"/>
            <a:ext cx="422032" cy="33165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Freccia in giù 166">
            <a:extLst>
              <a:ext uri="{FF2B5EF4-FFF2-40B4-BE49-F238E27FC236}">
                <a16:creationId xmlns:a16="http://schemas.microsoft.com/office/drawing/2014/main" id="{08EA6EB4-3E59-3B2D-A199-77C89BDB1A54}"/>
              </a:ext>
            </a:extLst>
          </p:cNvPr>
          <p:cNvSpPr/>
          <p:nvPr/>
        </p:nvSpPr>
        <p:spPr>
          <a:xfrm>
            <a:off x="7038582" y="707626"/>
            <a:ext cx="422032" cy="33165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Rettangolo con angoli arrotondati 167">
            <a:extLst>
              <a:ext uri="{FF2B5EF4-FFF2-40B4-BE49-F238E27FC236}">
                <a16:creationId xmlns:a16="http://schemas.microsoft.com/office/drawing/2014/main" id="{BF6EED26-BFB8-9752-95D9-7BC66A73A8EF}"/>
              </a:ext>
            </a:extLst>
          </p:cNvPr>
          <p:cNvSpPr/>
          <p:nvPr/>
        </p:nvSpPr>
        <p:spPr>
          <a:xfrm>
            <a:off x="6273209" y="1164427"/>
            <a:ext cx="1951893" cy="602606"/>
          </a:xfrm>
          <a:prstGeom prst="roundRect">
            <a:avLst/>
          </a:prstGeom>
          <a:noFill/>
          <a:ln w="381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Freccia in giù 168">
            <a:extLst>
              <a:ext uri="{FF2B5EF4-FFF2-40B4-BE49-F238E27FC236}">
                <a16:creationId xmlns:a16="http://schemas.microsoft.com/office/drawing/2014/main" id="{123976D1-D634-781A-BCFE-E5160E606366}"/>
              </a:ext>
            </a:extLst>
          </p:cNvPr>
          <p:cNvSpPr/>
          <p:nvPr/>
        </p:nvSpPr>
        <p:spPr>
          <a:xfrm rot="7769936">
            <a:off x="8189399" y="1724949"/>
            <a:ext cx="422032" cy="331651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Freccia in giù 170">
            <a:extLst>
              <a:ext uri="{FF2B5EF4-FFF2-40B4-BE49-F238E27FC236}">
                <a16:creationId xmlns:a16="http://schemas.microsoft.com/office/drawing/2014/main" id="{7D81473B-9ECB-3EDE-6005-A4CE26C7E778}"/>
              </a:ext>
            </a:extLst>
          </p:cNvPr>
          <p:cNvSpPr/>
          <p:nvPr/>
        </p:nvSpPr>
        <p:spPr>
          <a:xfrm rot="7769936">
            <a:off x="7927222" y="2364186"/>
            <a:ext cx="422032" cy="331651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2" name="Gruppo 171">
            <a:extLst>
              <a:ext uri="{FF2B5EF4-FFF2-40B4-BE49-F238E27FC236}">
                <a16:creationId xmlns:a16="http://schemas.microsoft.com/office/drawing/2014/main" id="{24FADD9E-7A99-2B94-27E7-E0A9502780C5}"/>
              </a:ext>
            </a:extLst>
          </p:cNvPr>
          <p:cNvGrpSpPr/>
          <p:nvPr/>
        </p:nvGrpSpPr>
        <p:grpSpPr>
          <a:xfrm rot="5400000">
            <a:off x="9109341" y="1351218"/>
            <a:ext cx="1934308" cy="1615720"/>
            <a:chOff x="3130062" y="826477"/>
            <a:chExt cx="1934308" cy="1615720"/>
          </a:xfrm>
        </p:grpSpPr>
        <p:sp>
          <p:nvSpPr>
            <p:cNvPr id="173" name="Ovale 172">
              <a:extLst>
                <a:ext uri="{FF2B5EF4-FFF2-40B4-BE49-F238E27FC236}">
                  <a16:creationId xmlns:a16="http://schemas.microsoft.com/office/drawing/2014/main" id="{FFEFE6E1-B90E-38BD-C84F-E0A704CA9166}"/>
                </a:ext>
              </a:extLst>
            </p:cNvPr>
            <p:cNvSpPr/>
            <p:nvPr/>
          </p:nvSpPr>
          <p:spPr>
            <a:xfrm>
              <a:off x="3130062" y="826477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Ovale 173">
              <a:extLst>
                <a:ext uri="{FF2B5EF4-FFF2-40B4-BE49-F238E27FC236}">
                  <a16:creationId xmlns:a16="http://schemas.microsoft.com/office/drawing/2014/main" id="{F0939421-6B01-FEFB-E3AC-FFABEA7D6829}"/>
                </a:ext>
              </a:extLst>
            </p:cNvPr>
            <p:cNvSpPr/>
            <p:nvPr/>
          </p:nvSpPr>
          <p:spPr>
            <a:xfrm>
              <a:off x="3130062" y="1416494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e 174">
              <a:extLst>
                <a:ext uri="{FF2B5EF4-FFF2-40B4-BE49-F238E27FC236}">
                  <a16:creationId xmlns:a16="http://schemas.microsoft.com/office/drawing/2014/main" id="{49885F9A-FB6D-778D-FE2B-C4E72E16DE50}"/>
                </a:ext>
              </a:extLst>
            </p:cNvPr>
            <p:cNvSpPr/>
            <p:nvPr/>
          </p:nvSpPr>
          <p:spPr>
            <a:xfrm>
              <a:off x="3130062" y="2020166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e 175">
              <a:extLst>
                <a:ext uri="{FF2B5EF4-FFF2-40B4-BE49-F238E27FC236}">
                  <a16:creationId xmlns:a16="http://schemas.microsoft.com/office/drawing/2014/main" id="{70552F89-C1B1-A400-E4BE-9D45CBFE08AE}"/>
                </a:ext>
              </a:extLst>
            </p:cNvPr>
            <p:cNvSpPr/>
            <p:nvPr/>
          </p:nvSpPr>
          <p:spPr>
            <a:xfrm>
              <a:off x="3886201" y="826477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e 176">
              <a:extLst>
                <a:ext uri="{FF2B5EF4-FFF2-40B4-BE49-F238E27FC236}">
                  <a16:creationId xmlns:a16="http://schemas.microsoft.com/office/drawing/2014/main" id="{628C8A53-C3F4-F2B8-C932-BCE684A564C5}"/>
                </a:ext>
              </a:extLst>
            </p:cNvPr>
            <p:cNvSpPr/>
            <p:nvPr/>
          </p:nvSpPr>
          <p:spPr>
            <a:xfrm>
              <a:off x="3886201" y="1416494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e 177">
              <a:extLst>
                <a:ext uri="{FF2B5EF4-FFF2-40B4-BE49-F238E27FC236}">
                  <a16:creationId xmlns:a16="http://schemas.microsoft.com/office/drawing/2014/main" id="{C2C750ED-BFDF-3E51-3FB8-8207A03A3AF1}"/>
                </a:ext>
              </a:extLst>
            </p:cNvPr>
            <p:cNvSpPr/>
            <p:nvPr/>
          </p:nvSpPr>
          <p:spPr>
            <a:xfrm>
              <a:off x="3886201" y="2020166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e 178">
              <a:extLst>
                <a:ext uri="{FF2B5EF4-FFF2-40B4-BE49-F238E27FC236}">
                  <a16:creationId xmlns:a16="http://schemas.microsoft.com/office/drawing/2014/main" id="{F4120778-B46E-6C51-3AAB-C642593667F4}"/>
                </a:ext>
              </a:extLst>
            </p:cNvPr>
            <p:cNvSpPr/>
            <p:nvPr/>
          </p:nvSpPr>
          <p:spPr>
            <a:xfrm>
              <a:off x="4642340" y="1416493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0" name="Connettore diritto 179">
              <a:extLst>
                <a:ext uri="{FF2B5EF4-FFF2-40B4-BE49-F238E27FC236}">
                  <a16:creationId xmlns:a16="http://schemas.microsoft.com/office/drawing/2014/main" id="{CF3F95D7-1D97-21E7-2A19-21AB1E7F6567}"/>
                </a:ext>
              </a:extLst>
            </p:cNvPr>
            <p:cNvCxnSpPr>
              <a:stCxn id="173" idx="6"/>
              <a:endCxn id="176" idx="2"/>
            </p:cNvCxnSpPr>
            <p:nvPr/>
          </p:nvCxnSpPr>
          <p:spPr>
            <a:xfrm>
              <a:off x="3552092" y="1037493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diritto 180">
              <a:extLst>
                <a:ext uri="{FF2B5EF4-FFF2-40B4-BE49-F238E27FC236}">
                  <a16:creationId xmlns:a16="http://schemas.microsoft.com/office/drawing/2014/main" id="{BFBAAF89-CFF1-D9D1-18D0-62FE879B1874}"/>
                </a:ext>
              </a:extLst>
            </p:cNvPr>
            <p:cNvCxnSpPr>
              <a:cxnSpLocks/>
              <a:stCxn id="174" idx="6"/>
              <a:endCxn id="176" idx="2"/>
            </p:cNvCxnSpPr>
            <p:nvPr/>
          </p:nvCxnSpPr>
          <p:spPr>
            <a:xfrm flipV="1">
              <a:off x="3552092" y="1037493"/>
              <a:ext cx="334109" cy="5900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diritto 181">
              <a:extLst>
                <a:ext uri="{FF2B5EF4-FFF2-40B4-BE49-F238E27FC236}">
                  <a16:creationId xmlns:a16="http://schemas.microsoft.com/office/drawing/2014/main" id="{214262AA-417A-46E7-27C8-C532EB6ADE0F}"/>
                </a:ext>
              </a:extLst>
            </p:cNvPr>
            <p:cNvCxnSpPr>
              <a:cxnSpLocks/>
              <a:stCxn id="173" idx="6"/>
              <a:endCxn id="177" idx="2"/>
            </p:cNvCxnSpPr>
            <p:nvPr/>
          </p:nvCxnSpPr>
          <p:spPr>
            <a:xfrm>
              <a:off x="3552092" y="1037493"/>
              <a:ext cx="334109" cy="5900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diritto 182">
              <a:extLst>
                <a:ext uri="{FF2B5EF4-FFF2-40B4-BE49-F238E27FC236}">
                  <a16:creationId xmlns:a16="http://schemas.microsoft.com/office/drawing/2014/main" id="{509FDF13-CA3E-57CD-F28D-187C77C22E97}"/>
                </a:ext>
              </a:extLst>
            </p:cNvPr>
            <p:cNvCxnSpPr>
              <a:cxnSpLocks/>
              <a:stCxn id="174" idx="6"/>
              <a:endCxn id="177" idx="2"/>
            </p:cNvCxnSpPr>
            <p:nvPr/>
          </p:nvCxnSpPr>
          <p:spPr>
            <a:xfrm>
              <a:off x="3552092" y="1627510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diritto 183">
              <a:extLst>
                <a:ext uri="{FF2B5EF4-FFF2-40B4-BE49-F238E27FC236}">
                  <a16:creationId xmlns:a16="http://schemas.microsoft.com/office/drawing/2014/main" id="{35916AEF-948A-CF89-FCC7-9CA130102427}"/>
                </a:ext>
              </a:extLst>
            </p:cNvPr>
            <p:cNvCxnSpPr>
              <a:cxnSpLocks/>
              <a:stCxn id="173" idx="6"/>
              <a:endCxn id="178" idx="2"/>
            </p:cNvCxnSpPr>
            <p:nvPr/>
          </p:nvCxnSpPr>
          <p:spPr>
            <a:xfrm>
              <a:off x="3552092" y="1037493"/>
              <a:ext cx="334109" cy="119368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diritto 184">
              <a:extLst>
                <a:ext uri="{FF2B5EF4-FFF2-40B4-BE49-F238E27FC236}">
                  <a16:creationId xmlns:a16="http://schemas.microsoft.com/office/drawing/2014/main" id="{E21352BD-F0AA-C55F-17AE-B5606AAC45C1}"/>
                </a:ext>
              </a:extLst>
            </p:cNvPr>
            <p:cNvCxnSpPr>
              <a:cxnSpLocks/>
              <a:stCxn id="174" idx="6"/>
              <a:endCxn id="178" idx="2"/>
            </p:cNvCxnSpPr>
            <p:nvPr/>
          </p:nvCxnSpPr>
          <p:spPr>
            <a:xfrm>
              <a:off x="3552092" y="1627510"/>
              <a:ext cx="334109" cy="6036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diritto 185">
              <a:extLst>
                <a:ext uri="{FF2B5EF4-FFF2-40B4-BE49-F238E27FC236}">
                  <a16:creationId xmlns:a16="http://schemas.microsoft.com/office/drawing/2014/main" id="{76577AE3-E21A-2F30-4C04-2368FAE2B065}"/>
                </a:ext>
              </a:extLst>
            </p:cNvPr>
            <p:cNvCxnSpPr>
              <a:cxnSpLocks/>
              <a:stCxn id="175" idx="6"/>
              <a:endCxn id="176" idx="2"/>
            </p:cNvCxnSpPr>
            <p:nvPr/>
          </p:nvCxnSpPr>
          <p:spPr>
            <a:xfrm flipV="1">
              <a:off x="3552092" y="1037493"/>
              <a:ext cx="334109" cy="119368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diritto 186">
              <a:extLst>
                <a:ext uri="{FF2B5EF4-FFF2-40B4-BE49-F238E27FC236}">
                  <a16:creationId xmlns:a16="http://schemas.microsoft.com/office/drawing/2014/main" id="{C88F77B9-C974-9959-92AD-267BD57D4894}"/>
                </a:ext>
              </a:extLst>
            </p:cNvPr>
            <p:cNvCxnSpPr>
              <a:cxnSpLocks/>
              <a:stCxn id="175" idx="6"/>
              <a:endCxn id="177" idx="2"/>
            </p:cNvCxnSpPr>
            <p:nvPr/>
          </p:nvCxnSpPr>
          <p:spPr>
            <a:xfrm flipV="1">
              <a:off x="3552092" y="1627510"/>
              <a:ext cx="334109" cy="6036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diritto 187">
              <a:extLst>
                <a:ext uri="{FF2B5EF4-FFF2-40B4-BE49-F238E27FC236}">
                  <a16:creationId xmlns:a16="http://schemas.microsoft.com/office/drawing/2014/main" id="{71830F0C-7EF6-7721-8DA0-80BE025F9191}"/>
                </a:ext>
              </a:extLst>
            </p:cNvPr>
            <p:cNvCxnSpPr>
              <a:cxnSpLocks/>
              <a:stCxn id="175" idx="6"/>
              <a:endCxn id="178" idx="2"/>
            </p:cNvCxnSpPr>
            <p:nvPr/>
          </p:nvCxnSpPr>
          <p:spPr>
            <a:xfrm>
              <a:off x="3552092" y="2231182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diritto 188">
              <a:extLst>
                <a:ext uri="{FF2B5EF4-FFF2-40B4-BE49-F238E27FC236}">
                  <a16:creationId xmlns:a16="http://schemas.microsoft.com/office/drawing/2014/main" id="{3C7B7459-3B1F-8017-71B8-FAD168B61365}"/>
                </a:ext>
              </a:extLst>
            </p:cNvPr>
            <p:cNvCxnSpPr>
              <a:cxnSpLocks/>
              <a:stCxn id="176" idx="6"/>
              <a:endCxn id="179" idx="2"/>
            </p:cNvCxnSpPr>
            <p:nvPr/>
          </p:nvCxnSpPr>
          <p:spPr>
            <a:xfrm>
              <a:off x="4308231" y="1037493"/>
              <a:ext cx="334109" cy="59001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diritto 189">
              <a:extLst>
                <a:ext uri="{FF2B5EF4-FFF2-40B4-BE49-F238E27FC236}">
                  <a16:creationId xmlns:a16="http://schemas.microsoft.com/office/drawing/2014/main" id="{29818B02-8685-8DC3-FEDA-3008A9D33969}"/>
                </a:ext>
              </a:extLst>
            </p:cNvPr>
            <p:cNvCxnSpPr>
              <a:cxnSpLocks/>
              <a:stCxn id="177" idx="6"/>
              <a:endCxn id="179" idx="2"/>
            </p:cNvCxnSpPr>
            <p:nvPr/>
          </p:nvCxnSpPr>
          <p:spPr>
            <a:xfrm flipV="1">
              <a:off x="4308231" y="1627509"/>
              <a:ext cx="3341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diritto 190">
              <a:extLst>
                <a:ext uri="{FF2B5EF4-FFF2-40B4-BE49-F238E27FC236}">
                  <a16:creationId xmlns:a16="http://schemas.microsoft.com/office/drawing/2014/main" id="{C86544D5-ABA9-073A-8CB7-A9BEBAA4F490}"/>
                </a:ext>
              </a:extLst>
            </p:cNvPr>
            <p:cNvCxnSpPr>
              <a:cxnSpLocks/>
              <a:stCxn id="178" idx="6"/>
              <a:endCxn id="179" idx="2"/>
            </p:cNvCxnSpPr>
            <p:nvPr/>
          </p:nvCxnSpPr>
          <p:spPr>
            <a:xfrm flipV="1">
              <a:off x="4308231" y="1627509"/>
              <a:ext cx="334109" cy="60367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2" name="Ovale 191">
            <a:extLst>
              <a:ext uri="{FF2B5EF4-FFF2-40B4-BE49-F238E27FC236}">
                <a16:creationId xmlns:a16="http://schemas.microsoft.com/office/drawing/2014/main" id="{2E64D26F-4D0F-CF8E-FBD3-468DB1F167DC}"/>
              </a:ext>
            </a:extLst>
          </p:cNvPr>
          <p:cNvSpPr/>
          <p:nvPr/>
        </p:nvSpPr>
        <p:spPr>
          <a:xfrm>
            <a:off x="9297873" y="216618"/>
            <a:ext cx="422032" cy="42203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Ovale 192">
            <a:extLst>
              <a:ext uri="{FF2B5EF4-FFF2-40B4-BE49-F238E27FC236}">
                <a16:creationId xmlns:a16="http://schemas.microsoft.com/office/drawing/2014/main" id="{30333AE5-3556-F1C1-09E1-C2FE9304358E}"/>
              </a:ext>
            </a:extLst>
          </p:cNvPr>
          <p:cNvSpPr/>
          <p:nvPr/>
        </p:nvSpPr>
        <p:spPr>
          <a:xfrm>
            <a:off x="9872305" y="207998"/>
            <a:ext cx="422032" cy="422031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Ovale 193">
            <a:extLst>
              <a:ext uri="{FF2B5EF4-FFF2-40B4-BE49-F238E27FC236}">
                <a16:creationId xmlns:a16="http://schemas.microsoft.com/office/drawing/2014/main" id="{24B72437-13F9-1F24-2449-F0A4B9DC6FEA}"/>
              </a:ext>
            </a:extLst>
          </p:cNvPr>
          <p:cNvSpPr/>
          <p:nvPr/>
        </p:nvSpPr>
        <p:spPr>
          <a:xfrm>
            <a:off x="10491561" y="218772"/>
            <a:ext cx="422032" cy="422031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Stella a 5 punte 194">
            <a:extLst>
              <a:ext uri="{FF2B5EF4-FFF2-40B4-BE49-F238E27FC236}">
                <a16:creationId xmlns:a16="http://schemas.microsoft.com/office/drawing/2014/main" id="{49D540C1-AE67-E228-1BCE-CCE6E995CFCA}"/>
              </a:ext>
            </a:extLst>
          </p:cNvPr>
          <p:cNvSpPr/>
          <p:nvPr/>
        </p:nvSpPr>
        <p:spPr>
          <a:xfrm>
            <a:off x="9470619" y="3603877"/>
            <a:ext cx="422032" cy="422031"/>
          </a:xfrm>
          <a:prstGeom prst="star5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6" name="Stella a 5 punte 195">
            <a:extLst>
              <a:ext uri="{FF2B5EF4-FFF2-40B4-BE49-F238E27FC236}">
                <a16:creationId xmlns:a16="http://schemas.microsoft.com/office/drawing/2014/main" id="{D6D21F1F-C796-6749-BD1D-17602AB0D95C}"/>
              </a:ext>
            </a:extLst>
          </p:cNvPr>
          <p:cNvSpPr/>
          <p:nvPr/>
        </p:nvSpPr>
        <p:spPr>
          <a:xfrm>
            <a:off x="10146363" y="3598786"/>
            <a:ext cx="422032" cy="422031"/>
          </a:xfrm>
          <a:prstGeom prst="star5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" name="Freccia in giù 197">
            <a:extLst>
              <a:ext uri="{FF2B5EF4-FFF2-40B4-BE49-F238E27FC236}">
                <a16:creationId xmlns:a16="http://schemas.microsoft.com/office/drawing/2014/main" id="{49665270-F96A-96BB-4D2F-F0628723E8A4}"/>
              </a:ext>
            </a:extLst>
          </p:cNvPr>
          <p:cNvSpPr/>
          <p:nvPr/>
        </p:nvSpPr>
        <p:spPr>
          <a:xfrm>
            <a:off x="9872304" y="678678"/>
            <a:ext cx="422032" cy="33165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2" name="Ovale 201">
            <a:extLst>
              <a:ext uri="{FF2B5EF4-FFF2-40B4-BE49-F238E27FC236}">
                <a16:creationId xmlns:a16="http://schemas.microsoft.com/office/drawing/2014/main" id="{82F1384A-02A2-983B-6BE5-5F3E66FBB407}"/>
              </a:ext>
            </a:extLst>
          </p:cNvPr>
          <p:cNvSpPr/>
          <p:nvPr/>
        </p:nvSpPr>
        <p:spPr>
          <a:xfrm rot="5400000">
            <a:off x="11728914" y="2530538"/>
            <a:ext cx="189995" cy="1899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" name="Ovale 202">
            <a:extLst>
              <a:ext uri="{FF2B5EF4-FFF2-40B4-BE49-F238E27FC236}">
                <a16:creationId xmlns:a16="http://schemas.microsoft.com/office/drawing/2014/main" id="{D7536B41-21B8-3DFD-72CF-7B4B64D96803}"/>
              </a:ext>
            </a:extLst>
          </p:cNvPr>
          <p:cNvSpPr/>
          <p:nvPr/>
        </p:nvSpPr>
        <p:spPr>
          <a:xfrm rot="5400000">
            <a:off x="11463292" y="2530538"/>
            <a:ext cx="189995" cy="189996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204" name="Ovale 203">
            <a:extLst>
              <a:ext uri="{FF2B5EF4-FFF2-40B4-BE49-F238E27FC236}">
                <a16:creationId xmlns:a16="http://schemas.microsoft.com/office/drawing/2014/main" id="{FE3DF5E5-B9B6-5E02-C1E6-8C3E0F06E0F8}"/>
              </a:ext>
            </a:extLst>
          </p:cNvPr>
          <p:cNvSpPr/>
          <p:nvPr/>
        </p:nvSpPr>
        <p:spPr>
          <a:xfrm rot="5400000">
            <a:off x="11191522" y="2530538"/>
            <a:ext cx="189995" cy="1899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" name="Ovale 204">
            <a:extLst>
              <a:ext uri="{FF2B5EF4-FFF2-40B4-BE49-F238E27FC236}">
                <a16:creationId xmlns:a16="http://schemas.microsoft.com/office/drawing/2014/main" id="{81FE0B65-144D-9C35-AAC1-6EFB281BC3C6}"/>
              </a:ext>
            </a:extLst>
          </p:cNvPr>
          <p:cNvSpPr/>
          <p:nvPr/>
        </p:nvSpPr>
        <p:spPr>
          <a:xfrm rot="5400000">
            <a:off x="11728914" y="2870946"/>
            <a:ext cx="189995" cy="1899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" name="Ovale 205">
            <a:extLst>
              <a:ext uri="{FF2B5EF4-FFF2-40B4-BE49-F238E27FC236}">
                <a16:creationId xmlns:a16="http://schemas.microsoft.com/office/drawing/2014/main" id="{BBBE358F-D668-41A2-17D7-6AC5123DBF07}"/>
              </a:ext>
            </a:extLst>
          </p:cNvPr>
          <p:cNvSpPr/>
          <p:nvPr/>
        </p:nvSpPr>
        <p:spPr>
          <a:xfrm rot="5400000">
            <a:off x="11463292" y="2870946"/>
            <a:ext cx="189995" cy="189996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207" name="Ovale 206">
            <a:extLst>
              <a:ext uri="{FF2B5EF4-FFF2-40B4-BE49-F238E27FC236}">
                <a16:creationId xmlns:a16="http://schemas.microsoft.com/office/drawing/2014/main" id="{E8014951-9428-B043-4963-0F0D22F8764F}"/>
              </a:ext>
            </a:extLst>
          </p:cNvPr>
          <p:cNvSpPr/>
          <p:nvPr/>
        </p:nvSpPr>
        <p:spPr>
          <a:xfrm rot="5400000">
            <a:off x="11191522" y="2870946"/>
            <a:ext cx="189995" cy="189996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208" name="Ovale 207">
            <a:extLst>
              <a:ext uri="{FF2B5EF4-FFF2-40B4-BE49-F238E27FC236}">
                <a16:creationId xmlns:a16="http://schemas.microsoft.com/office/drawing/2014/main" id="{158F4884-7018-8109-1D39-6131D1F6BB48}"/>
              </a:ext>
            </a:extLst>
          </p:cNvPr>
          <p:cNvSpPr/>
          <p:nvPr/>
        </p:nvSpPr>
        <p:spPr>
          <a:xfrm rot="5400000">
            <a:off x="11463292" y="3211355"/>
            <a:ext cx="189995" cy="189996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9" name="Connettore diritto 208">
            <a:extLst>
              <a:ext uri="{FF2B5EF4-FFF2-40B4-BE49-F238E27FC236}">
                <a16:creationId xmlns:a16="http://schemas.microsoft.com/office/drawing/2014/main" id="{5465CB52-11F1-9BB9-1E78-558BA19D0EAF}"/>
              </a:ext>
            </a:extLst>
          </p:cNvPr>
          <p:cNvCxnSpPr>
            <a:stCxn id="202" idx="6"/>
            <a:endCxn id="205" idx="2"/>
          </p:cNvCxnSpPr>
          <p:nvPr/>
        </p:nvCxnSpPr>
        <p:spPr>
          <a:xfrm rot="5400000">
            <a:off x="11748704" y="2795740"/>
            <a:ext cx="15041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Connettore diritto 209">
            <a:extLst>
              <a:ext uri="{FF2B5EF4-FFF2-40B4-BE49-F238E27FC236}">
                <a16:creationId xmlns:a16="http://schemas.microsoft.com/office/drawing/2014/main" id="{C3DB21E0-79F8-1986-7FBB-C8EF6705A242}"/>
              </a:ext>
            </a:extLst>
          </p:cNvPr>
          <p:cNvCxnSpPr>
            <a:cxnSpLocks/>
            <a:stCxn id="203" idx="6"/>
            <a:endCxn id="205" idx="2"/>
          </p:cNvCxnSpPr>
          <p:nvPr/>
        </p:nvCxnSpPr>
        <p:spPr>
          <a:xfrm rot="5400000" flipV="1">
            <a:off x="11615893" y="2662929"/>
            <a:ext cx="150414" cy="26562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Connettore diritto 210">
            <a:extLst>
              <a:ext uri="{FF2B5EF4-FFF2-40B4-BE49-F238E27FC236}">
                <a16:creationId xmlns:a16="http://schemas.microsoft.com/office/drawing/2014/main" id="{EA73E09C-57A8-6343-B482-4608026DC1B8}"/>
              </a:ext>
            </a:extLst>
          </p:cNvPr>
          <p:cNvCxnSpPr>
            <a:cxnSpLocks/>
            <a:stCxn id="202" idx="6"/>
            <a:endCxn id="206" idx="2"/>
          </p:cNvCxnSpPr>
          <p:nvPr/>
        </p:nvCxnSpPr>
        <p:spPr>
          <a:xfrm rot="5400000">
            <a:off x="11615893" y="2662929"/>
            <a:ext cx="150414" cy="26562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Connettore diritto 211">
            <a:extLst>
              <a:ext uri="{FF2B5EF4-FFF2-40B4-BE49-F238E27FC236}">
                <a16:creationId xmlns:a16="http://schemas.microsoft.com/office/drawing/2014/main" id="{6BA6DCB3-4ADB-0F84-4011-66C5C9FC4180}"/>
              </a:ext>
            </a:extLst>
          </p:cNvPr>
          <p:cNvCxnSpPr>
            <a:cxnSpLocks/>
            <a:stCxn id="203" idx="6"/>
            <a:endCxn id="206" idx="2"/>
          </p:cNvCxnSpPr>
          <p:nvPr/>
        </p:nvCxnSpPr>
        <p:spPr>
          <a:xfrm rot="5400000">
            <a:off x="11483082" y="2795740"/>
            <a:ext cx="150414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Connettore diritto 212">
            <a:extLst>
              <a:ext uri="{FF2B5EF4-FFF2-40B4-BE49-F238E27FC236}">
                <a16:creationId xmlns:a16="http://schemas.microsoft.com/office/drawing/2014/main" id="{BA6E07C6-8A44-629D-8327-27DD8C4853A6}"/>
              </a:ext>
            </a:extLst>
          </p:cNvPr>
          <p:cNvCxnSpPr>
            <a:cxnSpLocks/>
            <a:stCxn id="203" idx="6"/>
            <a:endCxn id="207" idx="2"/>
          </p:cNvCxnSpPr>
          <p:nvPr/>
        </p:nvCxnSpPr>
        <p:spPr>
          <a:xfrm rot="5400000">
            <a:off x="11347198" y="2659855"/>
            <a:ext cx="150414" cy="271769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Connettore diritto 213">
            <a:extLst>
              <a:ext uri="{FF2B5EF4-FFF2-40B4-BE49-F238E27FC236}">
                <a16:creationId xmlns:a16="http://schemas.microsoft.com/office/drawing/2014/main" id="{90D0D3A0-4A27-A654-1B66-5B01503424B6}"/>
              </a:ext>
            </a:extLst>
          </p:cNvPr>
          <p:cNvCxnSpPr>
            <a:cxnSpLocks/>
            <a:stCxn id="204" idx="6"/>
            <a:endCxn id="207" idx="2"/>
          </p:cNvCxnSpPr>
          <p:nvPr/>
        </p:nvCxnSpPr>
        <p:spPr>
          <a:xfrm rot="5400000">
            <a:off x="11211313" y="2795740"/>
            <a:ext cx="15041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Connettore diritto 214">
            <a:extLst>
              <a:ext uri="{FF2B5EF4-FFF2-40B4-BE49-F238E27FC236}">
                <a16:creationId xmlns:a16="http://schemas.microsoft.com/office/drawing/2014/main" id="{A637E587-7CEC-6CCB-3D81-1003C9AEBCD7}"/>
              </a:ext>
            </a:extLst>
          </p:cNvPr>
          <p:cNvCxnSpPr>
            <a:cxnSpLocks/>
            <a:stCxn id="206" idx="6"/>
            <a:endCxn id="208" idx="2"/>
          </p:cNvCxnSpPr>
          <p:nvPr/>
        </p:nvCxnSpPr>
        <p:spPr>
          <a:xfrm rot="5400000" flipV="1">
            <a:off x="11483082" y="3136148"/>
            <a:ext cx="150414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Connettore diritto 215">
            <a:extLst>
              <a:ext uri="{FF2B5EF4-FFF2-40B4-BE49-F238E27FC236}">
                <a16:creationId xmlns:a16="http://schemas.microsoft.com/office/drawing/2014/main" id="{E5B8DDA2-C76D-CAE4-068D-3A2B7E554566}"/>
              </a:ext>
            </a:extLst>
          </p:cNvPr>
          <p:cNvCxnSpPr>
            <a:cxnSpLocks/>
            <a:stCxn id="207" idx="6"/>
            <a:endCxn id="208" idx="2"/>
          </p:cNvCxnSpPr>
          <p:nvPr/>
        </p:nvCxnSpPr>
        <p:spPr>
          <a:xfrm rot="5400000" flipV="1">
            <a:off x="11347198" y="3000264"/>
            <a:ext cx="150414" cy="27177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9" name="Ovale 218">
            <a:extLst>
              <a:ext uri="{FF2B5EF4-FFF2-40B4-BE49-F238E27FC236}">
                <a16:creationId xmlns:a16="http://schemas.microsoft.com/office/drawing/2014/main" id="{BB993933-3AD3-BEB5-D116-AF58F336919E}"/>
              </a:ext>
            </a:extLst>
          </p:cNvPr>
          <p:cNvSpPr/>
          <p:nvPr/>
        </p:nvSpPr>
        <p:spPr>
          <a:xfrm rot="5400000">
            <a:off x="11728913" y="1371038"/>
            <a:ext cx="189995" cy="1899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Ovale 219">
            <a:extLst>
              <a:ext uri="{FF2B5EF4-FFF2-40B4-BE49-F238E27FC236}">
                <a16:creationId xmlns:a16="http://schemas.microsoft.com/office/drawing/2014/main" id="{4CC883EC-C172-AB3C-ADB2-9E6BC22229A6}"/>
              </a:ext>
            </a:extLst>
          </p:cNvPr>
          <p:cNvSpPr/>
          <p:nvPr/>
        </p:nvSpPr>
        <p:spPr>
          <a:xfrm rot="5400000">
            <a:off x="11463291" y="1371038"/>
            <a:ext cx="189995" cy="1899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Ovale 220">
            <a:extLst>
              <a:ext uri="{FF2B5EF4-FFF2-40B4-BE49-F238E27FC236}">
                <a16:creationId xmlns:a16="http://schemas.microsoft.com/office/drawing/2014/main" id="{21603849-E163-8A92-3017-3EB80D5A19EB}"/>
              </a:ext>
            </a:extLst>
          </p:cNvPr>
          <p:cNvSpPr/>
          <p:nvPr/>
        </p:nvSpPr>
        <p:spPr>
          <a:xfrm rot="5400000">
            <a:off x="11191521" y="1371038"/>
            <a:ext cx="189995" cy="18999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Ovale 221">
            <a:extLst>
              <a:ext uri="{FF2B5EF4-FFF2-40B4-BE49-F238E27FC236}">
                <a16:creationId xmlns:a16="http://schemas.microsoft.com/office/drawing/2014/main" id="{4FC6F67E-7CAB-EA04-5CA3-45B1D629423B}"/>
              </a:ext>
            </a:extLst>
          </p:cNvPr>
          <p:cNvSpPr/>
          <p:nvPr/>
        </p:nvSpPr>
        <p:spPr>
          <a:xfrm rot="5400000">
            <a:off x="11728913" y="1711446"/>
            <a:ext cx="189995" cy="1899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Ovale 222">
            <a:extLst>
              <a:ext uri="{FF2B5EF4-FFF2-40B4-BE49-F238E27FC236}">
                <a16:creationId xmlns:a16="http://schemas.microsoft.com/office/drawing/2014/main" id="{0613C60A-3C1B-0E17-B122-D0A675774AD5}"/>
              </a:ext>
            </a:extLst>
          </p:cNvPr>
          <p:cNvSpPr/>
          <p:nvPr/>
        </p:nvSpPr>
        <p:spPr>
          <a:xfrm rot="5400000">
            <a:off x="11463291" y="1711446"/>
            <a:ext cx="189995" cy="1899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Ovale 223">
            <a:extLst>
              <a:ext uri="{FF2B5EF4-FFF2-40B4-BE49-F238E27FC236}">
                <a16:creationId xmlns:a16="http://schemas.microsoft.com/office/drawing/2014/main" id="{E72E1928-D333-3D2D-30A8-98F1BC6EB383}"/>
              </a:ext>
            </a:extLst>
          </p:cNvPr>
          <p:cNvSpPr/>
          <p:nvPr/>
        </p:nvSpPr>
        <p:spPr>
          <a:xfrm rot="5400000">
            <a:off x="11191521" y="1711446"/>
            <a:ext cx="189995" cy="18999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Ovale 224">
            <a:extLst>
              <a:ext uri="{FF2B5EF4-FFF2-40B4-BE49-F238E27FC236}">
                <a16:creationId xmlns:a16="http://schemas.microsoft.com/office/drawing/2014/main" id="{0F5F020B-1917-BBD8-7BF5-387E220C570E}"/>
              </a:ext>
            </a:extLst>
          </p:cNvPr>
          <p:cNvSpPr/>
          <p:nvPr/>
        </p:nvSpPr>
        <p:spPr>
          <a:xfrm rot="5400000">
            <a:off x="11463291" y="2051855"/>
            <a:ext cx="189995" cy="18999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6" name="Connettore diritto 225">
            <a:extLst>
              <a:ext uri="{FF2B5EF4-FFF2-40B4-BE49-F238E27FC236}">
                <a16:creationId xmlns:a16="http://schemas.microsoft.com/office/drawing/2014/main" id="{3BAE73CD-F055-23D8-2E76-3A2DEC2AED32}"/>
              </a:ext>
            </a:extLst>
          </p:cNvPr>
          <p:cNvCxnSpPr>
            <a:stCxn id="219" idx="6"/>
            <a:endCxn id="222" idx="2"/>
          </p:cNvCxnSpPr>
          <p:nvPr/>
        </p:nvCxnSpPr>
        <p:spPr>
          <a:xfrm rot="5400000">
            <a:off x="11748703" y="1636240"/>
            <a:ext cx="15041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Connettore diritto 226">
            <a:extLst>
              <a:ext uri="{FF2B5EF4-FFF2-40B4-BE49-F238E27FC236}">
                <a16:creationId xmlns:a16="http://schemas.microsoft.com/office/drawing/2014/main" id="{020B306A-5E88-FC6F-10FE-C1D85E8E033B}"/>
              </a:ext>
            </a:extLst>
          </p:cNvPr>
          <p:cNvCxnSpPr>
            <a:cxnSpLocks/>
            <a:stCxn id="220" idx="6"/>
            <a:endCxn id="222" idx="2"/>
          </p:cNvCxnSpPr>
          <p:nvPr/>
        </p:nvCxnSpPr>
        <p:spPr>
          <a:xfrm rot="5400000" flipV="1">
            <a:off x="11615892" y="1503429"/>
            <a:ext cx="150414" cy="26562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Connettore diritto 227">
            <a:extLst>
              <a:ext uri="{FF2B5EF4-FFF2-40B4-BE49-F238E27FC236}">
                <a16:creationId xmlns:a16="http://schemas.microsoft.com/office/drawing/2014/main" id="{C77A6642-6D3E-3F03-9504-BAE8DF347812}"/>
              </a:ext>
            </a:extLst>
          </p:cNvPr>
          <p:cNvCxnSpPr>
            <a:cxnSpLocks/>
            <a:stCxn id="219" idx="6"/>
            <a:endCxn id="223" idx="2"/>
          </p:cNvCxnSpPr>
          <p:nvPr/>
        </p:nvCxnSpPr>
        <p:spPr>
          <a:xfrm rot="5400000">
            <a:off x="11615892" y="1503429"/>
            <a:ext cx="150414" cy="26562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Connettore diritto 228">
            <a:extLst>
              <a:ext uri="{FF2B5EF4-FFF2-40B4-BE49-F238E27FC236}">
                <a16:creationId xmlns:a16="http://schemas.microsoft.com/office/drawing/2014/main" id="{3B2F96BF-B284-6C94-B66C-2BAD4DF8D4F1}"/>
              </a:ext>
            </a:extLst>
          </p:cNvPr>
          <p:cNvCxnSpPr>
            <a:cxnSpLocks/>
            <a:stCxn id="220" idx="6"/>
            <a:endCxn id="223" idx="2"/>
          </p:cNvCxnSpPr>
          <p:nvPr/>
        </p:nvCxnSpPr>
        <p:spPr>
          <a:xfrm rot="5400000">
            <a:off x="11483081" y="1636240"/>
            <a:ext cx="15041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Connettore diritto 229">
            <a:extLst>
              <a:ext uri="{FF2B5EF4-FFF2-40B4-BE49-F238E27FC236}">
                <a16:creationId xmlns:a16="http://schemas.microsoft.com/office/drawing/2014/main" id="{AF7A40F2-4F73-5A60-FC45-9FBAC3015A04}"/>
              </a:ext>
            </a:extLst>
          </p:cNvPr>
          <p:cNvCxnSpPr>
            <a:cxnSpLocks/>
            <a:stCxn id="220" idx="6"/>
            <a:endCxn id="224" idx="2"/>
          </p:cNvCxnSpPr>
          <p:nvPr/>
        </p:nvCxnSpPr>
        <p:spPr>
          <a:xfrm rot="5400000">
            <a:off x="11347197" y="1500355"/>
            <a:ext cx="150414" cy="2717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Connettore diritto 230">
            <a:extLst>
              <a:ext uri="{FF2B5EF4-FFF2-40B4-BE49-F238E27FC236}">
                <a16:creationId xmlns:a16="http://schemas.microsoft.com/office/drawing/2014/main" id="{A71711AC-EB1B-D0E2-43A1-CEB8527FB882}"/>
              </a:ext>
            </a:extLst>
          </p:cNvPr>
          <p:cNvCxnSpPr>
            <a:cxnSpLocks/>
            <a:stCxn id="221" idx="6"/>
            <a:endCxn id="224" idx="2"/>
          </p:cNvCxnSpPr>
          <p:nvPr/>
        </p:nvCxnSpPr>
        <p:spPr>
          <a:xfrm rot="5400000">
            <a:off x="11211312" y="1636240"/>
            <a:ext cx="15041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Connettore diritto 231">
            <a:extLst>
              <a:ext uri="{FF2B5EF4-FFF2-40B4-BE49-F238E27FC236}">
                <a16:creationId xmlns:a16="http://schemas.microsoft.com/office/drawing/2014/main" id="{525AE4BB-9CDA-5A6A-EFFD-9CC64E5281F5}"/>
              </a:ext>
            </a:extLst>
          </p:cNvPr>
          <p:cNvCxnSpPr>
            <a:cxnSpLocks/>
            <a:stCxn id="223" idx="6"/>
            <a:endCxn id="225" idx="2"/>
          </p:cNvCxnSpPr>
          <p:nvPr/>
        </p:nvCxnSpPr>
        <p:spPr>
          <a:xfrm rot="5400000" flipV="1">
            <a:off x="11483081" y="1976648"/>
            <a:ext cx="15041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Connettore diritto 232">
            <a:extLst>
              <a:ext uri="{FF2B5EF4-FFF2-40B4-BE49-F238E27FC236}">
                <a16:creationId xmlns:a16="http://schemas.microsoft.com/office/drawing/2014/main" id="{5CC1CCCE-BC18-6360-2C1A-CE15CE21D08A}"/>
              </a:ext>
            </a:extLst>
          </p:cNvPr>
          <p:cNvCxnSpPr>
            <a:cxnSpLocks/>
            <a:stCxn id="224" idx="6"/>
            <a:endCxn id="225" idx="2"/>
          </p:cNvCxnSpPr>
          <p:nvPr/>
        </p:nvCxnSpPr>
        <p:spPr>
          <a:xfrm rot="5400000" flipV="1">
            <a:off x="11347197" y="1840764"/>
            <a:ext cx="150414" cy="27177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4" name="Croce 233">
            <a:extLst>
              <a:ext uri="{FF2B5EF4-FFF2-40B4-BE49-F238E27FC236}">
                <a16:creationId xmlns:a16="http://schemas.microsoft.com/office/drawing/2014/main" id="{AAB8B95A-820B-825B-B8A6-AC19AC745310}"/>
              </a:ext>
            </a:extLst>
          </p:cNvPr>
          <p:cNvSpPr/>
          <p:nvPr/>
        </p:nvSpPr>
        <p:spPr>
          <a:xfrm>
            <a:off x="11467116" y="2291194"/>
            <a:ext cx="189997" cy="189996"/>
          </a:xfrm>
          <a:prstGeom prst="plus">
            <a:avLst>
              <a:gd name="adj" fmla="val 38443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Freccia in giù 234">
            <a:extLst>
              <a:ext uri="{FF2B5EF4-FFF2-40B4-BE49-F238E27FC236}">
                <a16:creationId xmlns:a16="http://schemas.microsoft.com/office/drawing/2014/main" id="{133B29E2-600B-8251-A243-D7A1E7E8A9DB}"/>
              </a:ext>
            </a:extLst>
          </p:cNvPr>
          <p:cNvSpPr/>
          <p:nvPr/>
        </p:nvSpPr>
        <p:spPr>
          <a:xfrm rot="2597094">
            <a:off x="10537349" y="2792058"/>
            <a:ext cx="425440" cy="639140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CasellaDiTesto 235">
            <a:extLst>
              <a:ext uri="{FF2B5EF4-FFF2-40B4-BE49-F238E27FC236}">
                <a16:creationId xmlns:a16="http://schemas.microsoft.com/office/drawing/2014/main" id="{FFE9DD5B-164E-3589-CBAF-0A2D7ED5FBF5}"/>
              </a:ext>
            </a:extLst>
          </p:cNvPr>
          <p:cNvSpPr txBox="1"/>
          <p:nvPr/>
        </p:nvSpPr>
        <p:spPr>
          <a:xfrm>
            <a:off x="309513" y="4362273"/>
            <a:ext cx="2770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Behavioral interpretability</a:t>
            </a:r>
          </a:p>
        </p:txBody>
      </p:sp>
      <p:sp>
        <p:nvSpPr>
          <p:cNvPr id="237" name="CasellaDiTesto 236">
            <a:extLst>
              <a:ext uri="{FF2B5EF4-FFF2-40B4-BE49-F238E27FC236}">
                <a16:creationId xmlns:a16="http://schemas.microsoft.com/office/drawing/2014/main" id="{AAD3AC3B-B5B6-FF21-BC5A-1852F8720AAB}"/>
              </a:ext>
            </a:extLst>
          </p:cNvPr>
          <p:cNvSpPr txBox="1"/>
          <p:nvPr/>
        </p:nvSpPr>
        <p:spPr>
          <a:xfrm>
            <a:off x="3311306" y="4279252"/>
            <a:ext cx="27709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Attributional interpretability</a:t>
            </a:r>
          </a:p>
        </p:txBody>
      </p:sp>
      <p:sp>
        <p:nvSpPr>
          <p:cNvPr id="238" name="CasellaDiTesto 237">
            <a:extLst>
              <a:ext uri="{FF2B5EF4-FFF2-40B4-BE49-F238E27FC236}">
                <a16:creationId xmlns:a16="http://schemas.microsoft.com/office/drawing/2014/main" id="{35B4DDB7-7685-97A0-71CB-8AFB928C9971}"/>
              </a:ext>
            </a:extLst>
          </p:cNvPr>
          <p:cNvSpPr txBox="1"/>
          <p:nvPr/>
        </p:nvSpPr>
        <p:spPr>
          <a:xfrm>
            <a:off x="8942357" y="4279252"/>
            <a:ext cx="27709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/>
              <a:t>Mechanicistic</a:t>
            </a:r>
            <a:r>
              <a:rPr lang="en-US" b="1" dirty="0"/>
              <a:t> interpretability</a:t>
            </a:r>
          </a:p>
        </p:txBody>
      </p:sp>
      <p:sp>
        <p:nvSpPr>
          <p:cNvPr id="239" name="CasellaDiTesto 238">
            <a:extLst>
              <a:ext uri="{FF2B5EF4-FFF2-40B4-BE49-F238E27FC236}">
                <a16:creationId xmlns:a16="http://schemas.microsoft.com/office/drawing/2014/main" id="{C3AAFCC9-3A7D-A94B-5687-2870F15DB3B3}"/>
              </a:ext>
            </a:extLst>
          </p:cNvPr>
          <p:cNvSpPr txBox="1"/>
          <p:nvPr/>
        </p:nvSpPr>
        <p:spPr>
          <a:xfrm>
            <a:off x="6009717" y="4295015"/>
            <a:ext cx="27709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Concept-based interpretability</a:t>
            </a:r>
          </a:p>
        </p:txBody>
      </p:sp>
    </p:spTree>
    <p:extLst>
      <p:ext uri="{BB962C8B-B14F-4D97-AF65-F5344CB8AC3E}">
        <p14:creationId xmlns:p14="http://schemas.microsoft.com/office/powerpoint/2010/main" val="22139185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Ovale 26">
            <a:extLst>
              <a:ext uri="{FF2B5EF4-FFF2-40B4-BE49-F238E27FC236}">
                <a16:creationId xmlns:a16="http://schemas.microsoft.com/office/drawing/2014/main" id="{0F6E06E3-09F7-95D2-B6F3-547AF7FECF8F}"/>
              </a:ext>
            </a:extLst>
          </p:cNvPr>
          <p:cNvSpPr/>
          <p:nvPr/>
        </p:nvSpPr>
        <p:spPr>
          <a:xfrm rot="5400000">
            <a:off x="1817633" y="4246516"/>
            <a:ext cx="422030" cy="42203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e 27">
            <a:extLst>
              <a:ext uri="{FF2B5EF4-FFF2-40B4-BE49-F238E27FC236}">
                <a16:creationId xmlns:a16="http://schemas.microsoft.com/office/drawing/2014/main" id="{EA6F4F06-1CCB-E7A8-CECF-630EE662DCC1}"/>
              </a:ext>
            </a:extLst>
          </p:cNvPr>
          <p:cNvSpPr/>
          <p:nvPr/>
        </p:nvSpPr>
        <p:spPr>
          <a:xfrm rot="5400000">
            <a:off x="1227616" y="4246516"/>
            <a:ext cx="422030" cy="42203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e 28">
            <a:extLst>
              <a:ext uri="{FF2B5EF4-FFF2-40B4-BE49-F238E27FC236}">
                <a16:creationId xmlns:a16="http://schemas.microsoft.com/office/drawing/2014/main" id="{C5DB3A42-464F-37EF-0C93-6FE23EA2D6D6}"/>
              </a:ext>
            </a:extLst>
          </p:cNvPr>
          <p:cNvSpPr/>
          <p:nvPr/>
        </p:nvSpPr>
        <p:spPr>
          <a:xfrm rot="5400000">
            <a:off x="623944" y="4246516"/>
            <a:ext cx="422030" cy="422031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e 29">
            <a:extLst>
              <a:ext uri="{FF2B5EF4-FFF2-40B4-BE49-F238E27FC236}">
                <a16:creationId xmlns:a16="http://schemas.microsoft.com/office/drawing/2014/main" id="{ADAD978C-1C2F-4AB9-78AC-468EC8F0F0BC}"/>
              </a:ext>
            </a:extLst>
          </p:cNvPr>
          <p:cNvSpPr/>
          <p:nvPr/>
        </p:nvSpPr>
        <p:spPr>
          <a:xfrm rot="5400000">
            <a:off x="1817633" y="5002655"/>
            <a:ext cx="422030" cy="42203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e 30">
            <a:extLst>
              <a:ext uri="{FF2B5EF4-FFF2-40B4-BE49-F238E27FC236}">
                <a16:creationId xmlns:a16="http://schemas.microsoft.com/office/drawing/2014/main" id="{6154F5FB-9402-1866-1C74-B75FC4C1861D}"/>
              </a:ext>
            </a:extLst>
          </p:cNvPr>
          <p:cNvSpPr/>
          <p:nvPr/>
        </p:nvSpPr>
        <p:spPr>
          <a:xfrm rot="5400000">
            <a:off x="1227616" y="5002655"/>
            <a:ext cx="422030" cy="422031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e 31">
            <a:extLst>
              <a:ext uri="{FF2B5EF4-FFF2-40B4-BE49-F238E27FC236}">
                <a16:creationId xmlns:a16="http://schemas.microsoft.com/office/drawing/2014/main" id="{8E392F87-0272-715F-91B3-D38742902048}"/>
              </a:ext>
            </a:extLst>
          </p:cNvPr>
          <p:cNvSpPr/>
          <p:nvPr/>
        </p:nvSpPr>
        <p:spPr>
          <a:xfrm rot="5400000">
            <a:off x="623944" y="5002655"/>
            <a:ext cx="422030" cy="422031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e 32">
            <a:extLst>
              <a:ext uri="{FF2B5EF4-FFF2-40B4-BE49-F238E27FC236}">
                <a16:creationId xmlns:a16="http://schemas.microsoft.com/office/drawing/2014/main" id="{EAF674E3-99D1-E46A-0E6B-4A1C66F74DB7}"/>
              </a:ext>
            </a:extLst>
          </p:cNvPr>
          <p:cNvSpPr/>
          <p:nvPr/>
        </p:nvSpPr>
        <p:spPr>
          <a:xfrm rot="5400000">
            <a:off x="1227617" y="5758794"/>
            <a:ext cx="422030" cy="422031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Connettore diritto 33">
            <a:extLst>
              <a:ext uri="{FF2B5EF4-FFF2-40B4-BE49-F238E27FC236}">
                <a16:creationId xmlns:a16="http://schemas.microsoft.com/office/drawing/2014/main" id="{914B0875-1487-C635-E267-9974BD05A656}"/>
              </a:ext>
            </a:extLst>
          </p:cNvPr>
          <p:cNvCxnSpPr>
            <a:stCxn id="27" idx="6"/>
            <a:endCxn id="30" idx="2"/>
          </p:cNvCxnSpPr>
          <p:nvPr/>
        </p:nvCxnSpPr>
        <p:spPr>
          <a:xfrm rot="5400000">
            <a:off x="1861593" y="4835601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ttore diritto 34">
            <a:extLst>
              <a:ext uri="{FF2B5EF4-FFF2-40B4-BE49-F238E27FC236}">
                <a16:creationId xmlns:a16="http://schemas.microsoft.com/office/drawing/2014/main" id="{74F9DBF1-B7B4-4B22-DA83-AD82E287A263}"/>
              </a:ext>
            </a:extLst>
          </p:cNvPr>
          <p:cNvCxnSpPr>
            <a:cxnSpLocks/>
            <a:stCxn id="28" idx="6"/>
            <a:endCxn id="30" idx="2"/>
          </p:cNvCxnSpPr>
          <p:nvPr/>
        </p:nvCxnSpPr>
        <p:spPr>
          <a:xfrm rot="5400000" flipV="1">
            <a:off x="1566584" y="4540592"/>
            <a:ext cx="334109" cy="59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ttore diritto 35">
            <a:extLst>
              <a:ext uri="{FF2B5EF4-FFF2-40B4-BE49-F238E27FC236}">
                <a16:creationId xmlns:a16="http://schemas.microsoft.com/office/drawing/2014/main" id="{C3197F25-DD37-A17D-4B75-426F984C4B58}"/>
              </a:ext>
            </a:extLst>
          </p:cNvPr>
          <p:cNvCxnSpPr>
            <a:cxnSpLocks/>
            <a:stCxn id="27" idx="6"/>
            <a:endCxn id="31" idx="2"/>
          </p:cNvCxnSpPr>
          <p:nvPr/>
        </p:nvCxnSpPr>
        <p:spPr>
          <a:xfrm rot="5400000">
            <a:off x="1566584" y="4540592"/>
            <a:ext cx="334109" cy="59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ttore diritto 36">
            <a:extLst>
              <a:ext uri="{FF2B5EF4-FFF2-40B4-BE49-F238E27FC236}">
                <a16:creationId xmlns:a16="http://schemas.microsoft.com/office/drawing/2014/main" id="{854458C5-6C5E-F330-64D4-62C834A53F25}"/>
              </a:ext>
            </a:extLst>
          </p:cNvPr>
          <p:cNvCxnSpPr>
            <a:cxnSpLocks/>
            <a:stCxn id="28" idx="6"/>
            <a:endCxn id="31" idx="2"/>
          </p:cNvCxnSpPr>
          <p:nvPr/>
        </p:nvCxnSpPr>
        <p:spPr>
          <a:xfrm rot="5400000">
            <a:off x="1271576" y="4835601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ttore diritto 37">
            <a:extLst>
              <a:ext uri="{FF2B5EF4-FFF2-40B4-BE49-F238E27FC236}">
                <a16:creationId xmlns:a16="http://schemas.microsoft.com/office/drawing/2014/main" id="{E7BDAD47-18D6-B779-BCE5-EC972828871F}"/>
              </a:ext>
            </a:extLst>
          </p:cNvPr>
          <p:cNvCxnSpPr>
            <a:cxnSpLocks/>
            <a:stCxn id="27" idx="6"/>
            <a:endCxn id="32" idx="2"/>
          </p:cNvCxnSpPr>
          <p:nvPr/>
        </p:nvCxnSpPr>
        <p:spPr>
          <a:xfrm rot="5400000">
            <a:off x="1264748" y="4238756"/>
            <a:ext cx="334109" cy="11936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ttore diritto 38">
            <a:extLst>
              <a:ext uri="{FF2B5EF4-FFF2-40B4-BE49-F238E27FC236}">
                <a16:creationId xmlns:a16="http://schemas.microsoft.com/office/drawing/2014/main" id="{87199F4E-617E-F238-CF9D-36ED4C5D5A62}"/>
              </a:ext>
            </a:extLst>
          </p:cNvPr>
          <p:cNvCxnSpPr>
            <a:cxnSpLocks/>
            <a:stCxn id="28" idx="6"/>
            <a:endCxn id="32" idx="2"/>
          </p:cNvCxnSpPr>
          <p:nvPr/>
        </p:nvCxnSpPr>
        <p:spPr>
          <a:xfrm rot="5400000">
            <a:off x="969740" y="4533765"/>
            <a:ext cx="334109" cy="6036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ttore diritto 39">
            <a:extLst>
              <a:ext uri="{FF2B5EF4-FFF2-40B4-BE49-F238E27FC236}">
                <a16:creationId xmlns:a16="http://schemas.microsoft.com/office/drawing/2014/main" id="{F75A1DE6-FBDC-8307-0482-3B8193041372}"/>
              </a:ext>
            </a:extLst>
          </p:cNvPr>
          <p:cNvCxnSpPr>
            <a:cxnSpLocks/>
            <a:stCxn id="29" idx="6"/>
            <a:endCxn id="30" idx="2"/>
          </p:cNvCxnSpPr>
          <p:nvPr/>
        </p:nvCxnSpPr>
        <p:spPr>
          <a:xfrm rot="5400000" flipV="1">
            <a:off x="1264748" y="4238756"/>
            <a:ext cx="334109" cy="11936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ttore diritto 40">
            <a:extLst>
              <a:ext uri="{FF2B5EF4-FFF2-40B4-BE49-F238E27FC236}">
                <a16:creationId xmlns:a16="http://schemas.microsoft.com/office/drawing/2014/main" id="{0E8C9274-602F-FFAD-B564-639498D12F87}"/>
              </a:ext>
            </a:extLst>
          </p:cNvPr>
          <p:cNvCxnSpPr>
            <a:cxnSpLocks/>
            <a:stCxn id="29" idx="6"/>
            <a:endCxn id="31" idx="2"/>
          </p:cNvCxnSpPr>
          <p:nvPr/>
        </p:nvCxnSpPr>
        <p:spPr>
          <a:xfrm rot="5400000" flipV="1">
            <a:off x="969740" y="4533765"/>
            <a:ext cx="334109" cy="6036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ttore diritto 41">
            <a:extLst>
              <a:ext uri="{FF2B5EF4-FFF2-40B4-BE49-F238E27FC236}">
                <a16:creationId xmlns:a16="http://schemas.microsoft.com/office/drawing/2014/main" id="{18DE860B-BACF-D77B-094B-CA3E3BF725D4}"/>
              </a:ext>
            </a:extLst>
          </p:cNvPr>
          <p:cNvCxnSpPr>
            <a:cxnSpLocks/>
            <a:stCxn id="29" idx="6"/>
            <a:endCxn id="32" idx="2"/>
          </p:cNvCxnSpPr>
          <p:nvPr/>
        </p:nvCxnSpPr>
        <p:spPr>
          <a:xfrm rot="5400000">
            <a:off x="667904" y="4835601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ttore diritto 42">
            <a:extLst>
              <a:ext uri="{FF2B5EF4-FFF2-40B4-BE49-F238E27FC236}">
                <a16:creationId xmlns:a16="http://schemas.microsoft.com/office/drawing/2014/main" id="{EDB4480E-85A9-CA32-6A97-A007EEBA69B4}"/>
              </a:ext>
            </a:extLst>
          </p:cNvPr>
          <p:cNvCxnSpPr>
            <a:cxnSpLocks/>
            <a:stCxn id="30" idx="6"/>
            <a:endCxn id="33" idx="2"/>
          </p:cNvCxnSpPr>
          <p:nvPr/>
        </p:nvCxnSpPr>
        <p:spPr>
          <a:xfrm rot="5400000">
            <a:off x="1566585" y="5296732"/>
            <a:ext cx="334109" cy="59001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ttore diritto 43">
            <a:extLst>
              <a:ext uri="{FF2B5EF4-FFF2-40B4-BE49-F238E27FC236}">
                <a16:creationId xmlns:a16="http://schemas.microsoft.com/office/drawing/2014/main" id="{DFE7EB0E-6A97-90E0-057D-764E5FDDFF61}"/>
              </a:ext>
            </a:extLst>
          </p:cNvPr>
          <p:cNvCxnSpPr>
            <a:cxnSpLocks/>
            <a:stCxn id="31" idx="6"/>
            <a:endCxn id="33" idx="2"/>
          </p:cNvCxnSpPr>
          <p:nvPr/>
        </p:nvCxnSpPr>
        <p:spPr>
          <a:xfrm rot="5400000" flipV="1">
            <a:off x="1271576" y="5591739"/>
            <a:ext cx="334109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ttore diritto 44">
            <a:extLst>
              <a:ext uri="{FF2B5EF4-FFF2-40B4-BE49-F238E27FC236}">
                <a16:creationId xmlns:a16="http://schemas.microsoft.com/office/drawing/2014/main" id="{AE5A9F1F-B3CB-1421-F119-FD283FCCE437}"/>
              </a:ext>
            </a:extLst>
          </p:cNvPr>
          <p:cNvCxnSpPr>
            <a:cxnSpLocks/>
            <a:stCxn id="32" idx="6"/>
            <a:endCxn id="33" idx="2"/>
          </p:cNvCxnSpPr>
          <p:nvPr/>
        </p:nvCxnSpPr>
        <p:spPr>
          <a:xfrm rot="5400000" flipV="1">
            <a:off x="969740" y="5289903"/>
            <a:ext cx="334109" cy="60367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e 46">
            <a:extLst>
              <a:ext uri="{FF2B5EF4-FFF2-40B4-BE49-F238E27FC236}">
                <a16:creationId xmlns:a16="http://schemas.microsoft.com/office/drawing/2014/main" id="{72A9BF20-DFE8-9CD2-76A8-5E329FBA354A}"/>
              </a:ext>
            </a:extLst>
          </p:cNvPr>
          <p:cNvSpPr/>
          <p:nvPr/>
        </p:nvSpPr>
        <p:spPr>
          <a:xfrm rot="5400000">
            <a:off x="4047372" y="4246516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e 47">
            <a:extLst>
              <a:ext uri="{FF2B5EF4-FFF2-40B4-BE49-F238E27FC236}">
                <a16:creationId xmlns:a16="http://schemas.microsoft.com/office/drawing/2014/main" id="{DFACFFF4-B01A-496B-1C40-171512BB2DC2}"/>
              </a:ext>
            </a:extLst>
          </p:cNvPr>
          <p:cNvSpPr/>
          <p:nvPr/>
        </p:nvSpPr>
        <p:spPr>
          <a:xfrm rot="5400000">
            <a:off x="3457355" y="4246516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e 48">
            <a:extLst>
              <a:ext uri="{FF2B5EF4-FFF2-40B4-BE49-F238E27FC236}">
                <a16:creationId xmlns:a16="http://schemas.microsoft.com/office/drawing/2014/main" id="{4138ECBD-DF72-DB7D-167A-633006A0B740}"/>
              </a:ext>
            </a:extLst>
          </p:cNvPr>
          <p:cNvSpPr/>
          <p:nvPr/>
        </p:nvSpPr>
        <p:spPr>
          <a:xfrm rot="5400000">
            <a:off x="2853683" y="4246516"/>
            <a:ext cx="422030" cy="42203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e 49">
            <a:extLst>
              <a:ext uri="{FF2B5EF4-FFF2-40B4-BE49-F238E27FC236}">
                <a16:creationId xmlns:a16="http://schemas.microsoft.com/office/drawing/2014/main" id="{E31C1DC5-DD96-35D8-3004-FE5ED6AE2470}"/>
              </a:ext>
            </a:extLst>
          </p:cNvPr>
          <p:cNvSpPr/>
          <p:nvPr/>
        </p:nvSpPr>
        <p:spPr>
          <a:xfrm rot="5400000">
            <a:off x="4047372" y="5002655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e 50">
            <a:extLst>
              <a:ext uri="{FF2B5EF4-FFF2-40B4-BE49-F238E27FC236}">
                <a16:creationId xmlns:a16="http://schemas.microsoft.com/office/drawing/2014/main" id="{9ACEBEDA-26DD-0C95-5C13-3AB850B08C73}"/>
              </a:ext>
            </a:extLst>
          </p:cNvPr>
          <p:cNvSpPr/>
          <p:nvPr/>
        </p:nvSpPr>
        <p:spPr>
          <a:xfrm rot="5400000">
            <a:off x="3457355" y="5002655"/>
            <a:ext cx="422030" cy="42203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e 51">
            <a:extLst>
              <a:ext uri="{FF2B5EF4-FFF2-40B4-BE49-F238E27FC236}">
                <a16:creationId xmlns:a16="http://schemas.microsoft.com/office/drawing/2014/main" id="{F39DAC94-96CC-3528-6A48-CF09EB51E65C}"/>
              </a:ext>
            </a:extLst>
          </p:cNvPr>
          <p:cNvSpPr/>
          <p:nvPr/>
        </p:nvSpPr>
        <p:spPr>
          <a:xfrm rot="5400000">
            <a:off x="2853683" y="5002655"/>
            <a:ext cx="422030" cy="42203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e 52">
            <a:extLst>
              <a:ext uri="{FF2B5EF4-FFF2-40B4-BE49-F238E27FC236}">
                <a16:creationId xmlns:a16="http://schemas.microsoft.com/office/drawing/2014/main" id="{927D03DE-4448-0D51-E7A6-6899F78CB3E1}"/>
              </a:ext>
            </a:extLst>
          </p:cNvPr>
          <p:cNvSpPr/>
          <p:nvPr/>
        </p:nvSpPr>
        <p:spPr>
          <a:xfrm rot="5400000">
            <a:off x="3457356" y="5758794"/>
            <a:ext cx="422030" cy="42203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4" name="Connettore diritto 53">
            <a:extLst>
              <a:ext uri="{FF2B5EF4-FFF2-40B4-BE49-F238E27FC236}">
                <a16:creationId xmlns:a16="http://schemas.microsoft.com/office/drawing/2014/main" id="{DEEDF610-7EA2-2578-FFD7-9F88C4701A47}"/>
              </a:ext>
            </a:extLst>
          </p:cNvPr>
          <p:cNvCxnSpPr>
            <a:stCxn id="47" idx="6"/>
            <a:endCxn id="50" idx="2"/>
          </p:cNvCxnSpPr>
          <p:nvPr/>
        </p:nvCxnSpPr>
        <p:spPr>
          <a:xfrm rot="5400000">
            <a:off x="4091332" y="4835601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ttore diritto 54">
            <a:extLst>
              <a:ext uri="{FF2B5EF4-FFF2-40B4-BE49-F238E27FC236}">
                <a16:creationId xmlns:a16="http://schemas.microsoft.com/office/drawing/2014/main" id="{FECEC59B-2F25-FB25-CD20-6160323C6185}"/>
              </a:ext>
            </a:extLst>
          </p:cNvPr>
          <p:cNvCxnSpPr>
            <a:cxnSpLocks/>
            <a:stCxn id="48" idx="6"/>
            <a:endCxn id="50" idx="2"/>
          </p:cNvCxnSpPr>
          <p:nvPr/>
        </p:nvCxnSpPr>
        <p:spPr>
          <a:xfrm rot="5400000" flipV="1">
            <a:off x="3796323" y="4540592"/>
            <a:ext cx="334109" cy="59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ttore diritto 55">
            <a:extLst>
              <a:ext uri="{FF2B5EF4-FFF2-40B4-BE49-F238E27FC236}">
                <a16:creationId xmlns:a16="http://schemas.microsoft.com/office/drawing/2014/main" id="{53C3D340-FA71-41C3-5A09-EE284522007E}"/>
              </a:ext>
            </a:extLst>
          </p:cNvPr>
          <p:cNvCxnSpPr>
            <a:cxnSpLocks/>
            <a:stCxn id="47" idx="6"/>
            <a:endCxn id="51" idx="2"/>
          </p:cNvCxnSpPr>
          <p:nvPr/>
        </p:nvCxnSpPr>
        <p:spPr>
          <a:xfrm rot="5400000">
            <a:off x="3796323" y="4540592"/>
            <a:ext cx="334109" cy="59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ttore diritto 56">
            <a:extLst>
              <a:ext uri="{FF2B5EF4-FFF2-40B4-BE49-F238E27FC236}">
                <a16:creationId xmlns:a16="http://schemas.microsoft.com/office/drawing/2014/main" id="{5EAA9775-7BBC-6301-5FD1-CCADC800E3DC}"/>
              </a:ext>
            </a:extLst>
          </p:cNvPr>
          <p:cNvCxnSpPr>
            <a:cxnSpLocks/>
            <a:stCxn id="48" idx="6"/>
            <a:endCxn id="51" idx="2"/>
          </p:cNvCxnSpPr>
          <p:nvPr/>
        </p:nvCxnSpPr>
        <p:spPr>
          <a:xfrm rot="5400000">
            <a:off x="3501315" y="4835601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ttore diritto 57">
            <a:extLst>
              <a:ext uri="{FF2B5EF4-FFF2-40B4-BE49-F238E27FC236}">
                <a16:creationId xmlns:a16="http://schemas.microsoft.com/office/drawing/2014/main" id="{30C19CE2-EBCA-C4A9-AD1B-63B0F8E3B1BB}"/>
              </a:ext>
            </a:extLst>
          </p:cNvPr>
          <p:cNvCxnSpPr>
            <a:cxnSpLocks/>
            <a:stCxn id="47" idx="6"/>
            <a:endCxn id="52" idx="2"/>
          </p:cNvCxnSpPr>
          <p:nvPr/>
        </p:nvCxnSpPr>
        <p:spPr>
          <a:xfrm rot="5400000">
            <a:off x="3494487" y="4238756"/>
            <a:ext cx="334109" cy="11936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ttore diritto 58">
            <a:extLst>
              <a:ext uri="{FF2B5EF4-FFF2-40B4-BE49-F238E27FC236}">
                <a16:creationId xmlns:a16="http://schemas.microsoft.com/office/drawing/2014/main" id="{B20DB765-2281-8D02-1F15-11F404983771}"/>
              </a:ext>
            </a:extLst>
          </p:cNvPr>
          <p:cNvCxnSpPr>
            <a:cxnSpLocks/>
            <a:stCxn id="48" idx="6"/>
            <a:endCxn id="52" idx="2"/>
          </p:cNvCxnSpPr>
          <p:nvPr/>
        </p:nvCxnSpPr>
        <p:spPr>
          <a:xfrm rot="5400000">
            <a:off x="3199479" y="4533765"/>
            <a:ext cx="334109" cy="6036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ttore diritto 59">
            <a:extLst>
              <a:ext uri="{FF2B5EF4-FFF2-40B4-BE49-F238E27FC236}">
                <a16:creationId xmlns:a16="http://schemas.microsoft.com/office/drawing/2014/main" id="{C7C81F60-1D0C-326D-1453-0BA6569616DE}"/>
              </a:ext>
            </a:extLst>
          </p:cNvPr>
          <p:cNvCxnSpPr>
            <a:cxnSpLocks/>
            <a:stCxn id="49" idx="6"/>
            <a:endCxn id="50" idx="2"/>
          </p:cNvCxnSpPr>
          <p:nvPr/>
        </p:nvCxnSpPr>
        <p:spPr>
          <a:xfrm rot="5400000" flipV="1">
            <a:off x="3494487" y="4238756"/>
            <a:ext cx="334109" cy="11936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ttore diritto 60">
            <a:extLst>
              <a:ext uri="{FF2B5EF4-FFF2-40B4-BE49-F238E27FC236}">
                <a16:creationId xmlns:a16="http://schemas.microsoft.com/office/drawing/2014/main" id="{9D295F84-09CD-4074-D2CC-4A160877039C}"/>
              </a:ext>
            </a:extLst>
          </p:cNvPr>
          <p:cNvCxnSpPr>
            <a:cxnSpLocks/>
            <a:stCxn id="49" idx="6"/>
            <a:endCxn id="51" idx="2"/>
          </p:cNvCxnSpPr>
          <p:nvPr/>
        </p:nvCxnSpPr>
        <p:spPr>
          <a:xfrm rot="5400000" flipV="1">
            <a:off x="3199479" y="4533765"/>
            <a:ext cx="334109" cy="60367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ttore diritto 61">
            <a:extLst>
              <a:ext uri="{FF2B5EF4-FFF2-40B4-BE49-F238E27FC236}">
                <a16:creationId xmlns:a16="http://schemas.microsoft.com/office/drawing/2014/main" id="{71EC4D6D-00C5-BABB-5C9C-E24AC99830F4}"/>
              </a:ext>
            </a:extLst>
          </p:cNvPr>
          <p:cNvCxnSpPr>
            <a:cxnSpLocks/>
            <a:stCxn id="49" idx="6"/>
            <a:endCxn id="52" idx="2"/>
          </p:cNvCxnSpPr>
          <p:nvPr/>
        </p:nvCxnSpPr>
        <p:spPr>
          <a:xfrm rot="5400000">
            <a:off x="2897643" y="4835601"/>
            <a:ext cx="33410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ttore diritto 62">
            <a:extLst>
              <a:ext uri="{FF2B5EF4-FFF2-40B4-BE49-F238E27FC236}">
                <a16:creationId xmlns:a16="http://schemas.microsoft.com/office/drawing/2014/main" id="{C4F328B1-3F44-8369-EB9A-F8D0715009B0}"/>
              </a:ext>
            </a:extLst>
          </p:cNvPr>
          <p:cNvCxnSpPr>
            <a:cxnSpLocks/>
            <a:stCxn id="50" idx="6"/>
            <a:endCxn id="53" idx="2"/>
          </p:cNvCxnSpPr>
          <p:nvPr/>
        </p:nvCxnSpPr>
        <p:spPr>
          <a:xfrm rot="5400000">
            <a:off x="3796324" y="5296732"/>
            <a:ext cx="334109" cy="59001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nettore diritto 63">
            <a:extLst>
              <a:ext uri="{FF2B5EF4-FFF2-40B4-BE49-F238E27FC236}">
                <a16:creationId xmlns:a16="http://schemas.microsoft.com/office/drawing/2014/main" id="{713BB9D1-E6D4-439A-0005-8922D6BDC1F0}"/>
              </a:ext>
            </a:extLst>
          </p:cNvPr>
          <p:cNvCxnSpPr>
            <a:cxnSpLocks/>
            <a:stCxn id="51" idx="6"/>
            <a:endCxn id="53" idx="2"/>
          </p:cNvCxnSpPr>
          <p:nvPr/>
        </p:nvCxnSpPr>
        <p:spPr>
          <a:xfrm rot="5400000" flipV="1">
            <a:off x="3501315" y="5591739"/>
            <a:ext cx="334109" cy="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ttore diritto 64">
            <a:extLst>
              <a:ext uri="{FF2B5EF4-FFF2-40B4-BE49-F238E27FC236}">
                <a16:creationId xmlns:a16="http://schemas.microsoft.com/office/drawing/2014/main" id="{4E8F2062-7882-89F9-D7B7-CC91E7B140E5}"/>
              </a:ext>
            </a:extLst>
          </p:cNvPr>
          <p:cNvCxnSpPr>
            <a:cxnSpLocks/>
            <a:stCxn id="52" idx="6"/>
            <a:endCxn id="53" idx="2"/>
          </p:cNvCxnSpPr>
          <p:nvPr/>
        </p:nvCxnSpPr>
        <p:spPr>
          <a:xfrm rot="5400000" flipV="1">
            <a:off x="3199479" y="5289903"/>
            <a:ext cx="334109" cy="60367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Ovale 66">
            <a:extLst>
              <a:ext uri="{FF2B5EF4-FFF2-40B4-BE49-F238E27FC236}">
                <a16:creationId xmlns:a16="http://schemas.microsoft.com/office/drawing/2014/main" id="{A404A9B3-6D08-79D8-1D31-4C7A5AE07E7C}"/>
              </a:ext>
            </a:extLst>
          </p:cNvPr>
          <p:cNvSpPr/>
          <p:nvPr/>
        </p:nvSpPr>
        <p:spPr>
          <a:xfrm rot="5400000">
            <a:off x="6297806" y="4246517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e 67">
            <a:extLst>
              <a:ext uri="{FF2B5EF4-FFF2-40B4-BE49-F238E27FC236}">
                <a16:creationId xmlns:a16="http://schemas.microsoft.com/office/drawing/2014/main" id="{67F4495D-622C-B460-146F-BDEA1DEE8D28}"/>
              </a:ext>
            </a:extLst>
          </p:cNvPr>
          <p:cNvSpPr/>
          <p:nvPr/>
        </p:nvSpPr>
        <p:spPr>
          <a:xfrm rot="5400000">
            <a:off x="5707789" y="4246517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e 68">
            <a:extLst>
              <a:ext uri="{FF2B5EF4-FFF2-40B4-BE49-F238E27FC236}">
                <a16:creationId xmlns:a16="http://schemas.microsoft.com/office/drawing/2014/main" id="{68847468-87F4-3A09-3BBE-C9CF054793C8}"/>
              </a:ext>
            </a:extLst>
          </p:cNvPr>
          <p:cNvSpPr/>
          <p:nvPr/>
        </p:nvSpPr>
        <p:spPr>
          <a:xfrm rot="5400000">
            <a:off x="5104117" y="4246517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e 69">
            <a:extLst>
              <a:ext uri="{FF2B5EF4-FFF2-40B4-BE49-F238E27FC236}">
                <a16:creationId xmlns:a16="http://schemas.microsoft.com/office/drawing/2014/main" id="{6A4F07BF-BAEB-A992-98F7-2BC52A6B516F}"/>
              </a:ext>
            </a:extLst>
          </p:cNvPr>
          <p:cNvSpPr/>
          <p:nvPr/>
        </p:nvSpPr>
        <p:spPr>
          <a:xfrm rot="5400000">
            <a:off x="6297806" y="5002656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e 70">
            <a:extLst>
              <a:ext uri="{FF2B5EF4-FFF2-40B4-BE49-F238E27FC236}">
                <a16:creationId xmlns:a16="http://schemas.microsoft.com/office/drawing/2014/main" id="{14F39785-43C4-2445-1E23-5DD43D04C95D}"/>
              </a:ext>
            </a:extLst>
          </p:cNvPr>
          <p:cNvSpPr/>
          <p:nvPr/>
        </p:nvSpPr>
        <p:spPr>
          <a:xfrm rot="5400000">
            <a:off x="5707789" y="5002656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e 71">
            <a:extLst>
              <a:ext uri="{FF2B5EF4-FFF2-40B4-BE49-F238E27FC236}">
                <a16:creationId xmlns:a16="http://schemas.microsoft.com/office/drawing/2014/main" id="{599952EB-952A-3915-1A0E-3F52BB422DF1}"/>
              </a:ext>
            </a:extLst>
          </p:cNvPr>
          <p:cNvSpPr/>
          <p:nvPr/>
        </p:nvSpPr>
        <p:spPr>
          <a:xfrm rot="5400000">
            <a:off x="5104117" y="5002656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e 72">
            <a:extLst>
              <a:ext uri="{FF2B5EF4-FFF2-40B4-BE49-F238E27FC236}">
                <a16:creationId xmlns:a16="http://schemas.microsoft.com/office/drawing/2014/main" id="{68BE1454-D04D-D512-08C3-38896D1EB589}"/>
              </a:ext>
            </a:extLst>
          </p:cNvPr>
          <p:cNvSpPr/>
          <p:nvPr/>
        </p:nvSpPr>
        <p:spPr>
          <a:xfrm rot="5400000">
            <a:off x="5707790" y="5758795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4" name="Connettore diritto 73">
            <a:extLst>
              <a:ext uri="{FF2B5EF4-FFF2-40B4-BE49-F238E27FC236}">
                <a16:creationId xmlns:a16="http://schemas.microsoft.com/office/drawing/2014/main" id="{D117CD69-43C5-742A-ED61-92293F4FBA97}"/>
              </a:ext>
            </a:extLst>
          </p:cNvPr>
          <p:cNvCxnSpPr>
            <a:stCxn id="67" idx="6"/>
            <a:endCxn id="70" idx="2"/>
          </p:cNvCxnSpPr>
          <p:nvPr/>
        </p:nvCxnSpPr>
        <p:spPr>
          <a:xfrm rot="5400000">
            <a:off x="6341766" y="4835602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ttore diritto 74">
            <a:extLst>
              <a:ext uri="{FF2B5EF4-FFF2-40B4-BE49-F238E27FC236}">
                <a16:creationId xmlns:a16="http://schemas.microsoft.com/office/drawing/2014/main" id="{D3CE2074-FB9B-C680-17C7-B24BC0976132}"/>
              </a:ext>
            </a:extLst>
          </p:cNvPr>
          <p:cNvCxnSpPr>
            <a:cxnSpLocks/>
            <a:stCxn id="68" idx="6"/>
            <a:endCxn id="70" idx="2"/>
          </p:cNvCxnSpPr>
          <p:nvPr/>
        </p:nvCxnSpPr>
        <p:spPr>
          <a:xfrm rot="5400000" flipV="1">
            <a:off x="6046757" y="4540593"/>
            <a:ext cx="334109" cy="59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onnettore diritto 75">
            <a:extLst>
              <a:ext uri="{FF2B5EF4-FFF2-40B4-BE49-F238E27FC236}">
                <a16:creationId xmlns:a16="http://schemas.microsoft.com/office/drawing/2014/main" id="{9ABEFC41-151B-9117-8EC3-694D567284A7}"/>
              </a:ext>
            </a:extLst>
          </p:cNvPr>
          <p:cNvCxnSpPr>
            <a:cxnSpLocks/>
            <a:stCxn id="67" idx="6"/>
            <a:endCxn id="71" idx="2"/>
          </p:cNvCxnSpPr>
          <p:nvPr/>
        </p:nvCxnSpPr>
        <p:spPr>
          <a:xfrm rot="5400000">
            <a:off x="6046757" y="4540593"/>
            <a:ext cx="334109" cy="59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onnettore diritto 76">
            <a:extLst>
              <a:ext uri="{FF2B5EF4-FFF2-40B4-BE49-F238E27FC236}">
                <a16:creationId xmlns:a16="http://schemas.microsoft.com/office/drawing/2014/main" id="{66B47E64-205B-B5D2-9365-410A21E4A756}"/>
              </a:ext>
            </a:extLst>
          </p:cNvPr>
          <p:cNvCxnSpPr>
            <a:cxnSpLocks/>
            <a:stCxn id="68" idx="6"/>
            <a:endCxn id="71" idx="2"/>
          </p:cNvCxnSpPr>
          <p:nvPr/>
        </p:nvCxnSpPr>
        <p:spPr>
          <a:xfrm rot="5400000">
            <a:off x="5751749" y="4835602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nettore diritto 78">
            <a:extLst>
              <a:ext uri="{FF2B5EF4-FFF2-40B4-BE49-F238E27FC236}">
                <a16:creationId xmlns:a16="http://schemas.microsoft.com/office/drawing/2014/main" id="{68F3BC43-9453-FF8E-8616-06F9C21FE734}"/>
              </a:ext>
            </a:extLst>
          </p:cNvPr>
          <p:cNvCxnSpPr>
            <a:cxnSpLocks/>
            <a:stCxn id="68" idx="6"/>
            <a:endCxn id="72" idx="2"/>
          </p:cNvCxnSpPr>
          <p:nvPr/>
        </p:nvCxnSpPr>
        <p:spPr>
          <a:xfrm rot="5400000">
            <a:off x="5449913" y="4533766"/>
            <a:ext cx="334109" cy="6036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nettore diritto 81">
            <a:extLst>
              <a:ext uri="{FF2B5EF4-FFF2-40B4-BE49-F238E27FC236}">
                <a16:creationId xmlns:a16="http://schemas.microsoft.com/office/drawing/2014/main" id="{E4860C46-F948-DAE1-FF9A-E95308DB90A2}"/>
              </a:ext>
            </a:extLst>
          </p:cNvPr>
          <p:cNvCxnSpPr>
            <a:cxnSpLocks/>
            <a:stCxn id="69" idx="6"/>
            <a:endCxn id="72" idx="2"/>
          </p:cNvCxnSpPr>
          <p:nvPr/>
        </p:nvCxnSpPr>
        <p:spPr>
          <a:xfrm rot="5400000">
            <a:off x="5148077" y="4835602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nettore diritto 83">
            <a:extLst>
              <a:ext uri="{FF2B5EF4-FFF2-40B4-BE49-F238E27FC236}">
                <a16:creationId xmlns:a16="http://schemas.microsoft.com/office/drawing/2014/main" id="{42572113-6F89-5B9C-DA53-2DF904AD0D56}"/>
              </a:ext>
            </a:extLst>
          </p:cNvPr>
          <p:cNvCxnSpPr>
            <a:cxnSpLocks/>
            <a:stCxn id="71" idx="6"/>
            <a:endCxn id="73" idx="2"/>
          </p:cNvCxnSpPr>
          <p:nvPr/>
        </p:nvCxnSpPr>
        <p:spPr>
          <a:xfrm rot="5400000" flipV="1">
            <a:off x="5751749" y="5591740"/>
            <a:ext cx="334109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nettore diritto 84">
            <a:extLst>
              <a:ext uri="{FF2B5EF4-FFF2-40B4-BE49-F238E27FC236}">
                <a16:creationId xmlns:a16="http://schemas.microsoft.com/office/drawing/2014/main" id="{3FE5A585-2F63-E874-0BBF-F5CCD8C114E3}"/>
              </a:ext>
            </a:extLst>
          </p:cNvPr>
          <p:cNvCxnSpPr>
            <a:cxnSpLocks/>
            <a:stCxn id="72" idx="6"/>
            <a:endCxn id="73" idx="2"/>
          </p:cNvCxnSpPr>
          <p:nvPr/>
        </p:nvCxnSpPr>
        <p:spPr>
          <a:xfrm rot="5400000" flipV="1">
            <a:off x="5449913" y="5289904"/>
            <a:ext cx="334109" cy="60367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CasellaDiTesto 85">
            <a:extLst>
              <a:ext uri="{FF2B5EF4-FFF2-40B4-BE49-F238E27FC236}">
                <a16:creationId xmlns:a16="http://schemas.microsoft.com/office/drawing/2014/main" id="{2ADE0987-6EE7-5C5F-4682-3A377284AB50}"/>
              </a:ext>
            </a:extLst>
          </p:cNvPr>
          <p:cNvSpPr txBox="1"/>
          <p:nvPr/>
        </p:nvSpPr>
        <p:spPr>
          <a:xfrm>
            <a:off x="433445" y="6266995"/>
            <a:ext cx="1951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Modularity</a:t>
            </a:r>
          </a:p>
        </p:txBody>
      </p:sp>
      <p:sp>
        <p:nvSpPr>
          <p:cNvPr id="89" name="CasellaDiTesto 88">
            <a:extLst>
              <a:ext uri="{FF2B5EF4-FFF2-40B4-BE49-F238E27FC236}">
                <a16:creationId xmlns:a16="http://schemas.microsoft.com/office/drawing/2014/main" id="{9352C9E8-2114-BF63-D958-D631967C1DE6}"/>
              </a:ext>
            </a:extLst>
          </p:cNvPr>
          <p:cNvSpPr txBox="1"/>
          <p:nvPr/>
        </p:nvSpPr>
        <p:spPr>
          <a:xfrm>
            <a:off x="2685594" y="6266995"/>
            <a:ext cx="1951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Circuits</a:t>
            </a:r>
          </a:p>
        </p:txBody>
      </p:sp>
      <p:sp>
        <p:nvSpPr>
          <p:cNvPr id="90" name="CasellaDiTesto 89">
            <a:extLst>
              <a:ext uri="{FF2B5EF4-FFF2-40B4-BE49-F238E27FC236}">
                <a16:creationId xmlns:a16="http://schemas.microsoft.com/office/drawing/2014/main" id="{D9AF21B4-2518-35AB-B467-6E5BBB35C0C9}"/>
              </a:ext>
            </a:extLst>
          </p:cNvPr>
          <p:cNvSpPr txBox="1"/>
          <p:nvPr/>
        </p:nvSpPr>
        <p:spPr>
          <a:xfrm>
            <a:off x="4976388" y="6266995"/>
            <a:ext cx="1951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Sparsity</a:t>
            </a:r>
          </a:p>
        </p:txBody>
      </p:sp>
      <p:sp>
        <p:nvSpPr>
          <p:cNvPr id="114" name="Rettangolo con angoli arrotondati 113">
            <a:extLst>
              <a:ext uri="{FF2B5EF4-FFF2-40B4-BE49-F238E27FC236}">
                <a16:creationId xmlns:a16="http://schemas.microsoft.com/office/drawing/2014/main" id="{6C3AE9A6-BCC3-A9CA-303C-168845A740AE}"/>
              </a:ext>
            </a:extLst>
          </p:cNvPr>
          <p:cNvSpPr/>
          <p:nvPr/>
        </p:nvSpPr>
        <p:spPr>
          <a:xfrm>
            <a:off x="4976387" y="4895041"/>
            <a:ext cx="1951893" cy="602606"/>
          </a:xfrm>
          <a:prstGeom prst="roundRect">
            <a:avLst/>
          </a:prstGeom>
          <a:noFill/>
          <a:ln w="381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Freccia in giù 114">
            <a:extLst>
              <a:ext uri="{FF2B5EF4-FFF2-40B4-BE49-F238E27FC236}">
                <a16:creationId xmlns:a16="http://schemas.microsoft.com/office/drawing/2014/main" id="{3DF30E53-2E56-2EC1-BD92-A3C19E71268A}"/>
              </a:ext>
            </a:extLst>
          </p:cNvPr>
          <p:cNvSpPr/>
          <p:nvPr/>
        </p:nvSpPr>
        <p:spPr>
          <a:xfrm rot="5400000">
            <a:off x="6888125" y="4234416"/>
            <a:ext cx="422032" cy="331651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CasellaDiTesto 115">
            <a:extLst>
              <a:ext uri="{FF2B5EF4-FFF2-40B4-BE49-F238E27FC236}">
                <a16:creationId xmlns:a16="http://schemas.microsoft.com/office/drawing/2014/main" id="{5EB0047F-D20A-186D-2C1E-582CD22E4C1E}"/>
              </a:ext>
            </a:extLst>
          </p:cNvPr>
          <p:cNvSpPr txBox="1"/>
          <p:nvPr/>
        </p:nvSpPr>
        <p:spPr>
          <a:xfrm>
            <a:off x="6964395" y="4199152"/>
            <a:ext cx="1951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Neuron</a:t>
            </a:r>
          </a:p>
        </p:txBody>
      </p:sp>
      <p:sp>
        <p:nvSpPr>
          <p:cNvPr id="117" name="CasellaDiTesto 116">
            <a:extLst>
              <a:ext uri="{FF2B5EF4-FFF2-40B4-BE49-F238E27FC236}">
                <a16:creationId xmlns:a16="http://schemas.microsoft.com/office/drawing/2014/main" id="{A7F3EF3E-BE5F-BB32-8A64-924DF85B517E}"/>
              </a:ext>
            </a:extLst>
          </p:cNvPr>
          <p:cNvSpPr txBox="1"/>
          <p:nvPr/>
        </p:nvSpPr>
        <p:spPr>
          <a:xfrm>
            <a:off x="7056009" y="4928670"/>
            <a:ext cx="1951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Layer</a:t>
            </a:r>
          </a:p>
        </p:txBody>
      </p:sp>
      <p:sp>
        <p:nvSpPr>
          <p:cNvPr id="118" name="Freccia in giù 117">
            <a:extLst>
              <a:ext uri="{FF2B5EF4-FFF2-40B4-BE49-F238E27FC236}">
                <a16:creationId xmlns:a16="http://schemas.microsoft.com/office/drawing/2014/main" id="{E6D410E9-2176-877B-D93E-5459AF026889}"/>
              </a:ext>
            </a:extLst>
          </p:cNvPr>
          <p:cNvSpPr/>
          <p:nvPr/>
        </p:nvSpPr>
        <p:spPr>
          <a:xfrm rot="5400000">
            <a:off x="7010818" y="4947511"/>
            <a:ext cx="422032" cy="331651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7666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ccia a pentagono 1">
            <a:extLst>
              <a:ext uri="{FF2B5EF4-FFF2-40B4-BE49-F238E27FC236}">
                <a16:creationId xmlns:a16="http://schemas.microsoft.com/office/drawing/2014/main" id="{09DFBC41-C533-8385-D69B-D40DE6A168BE}"/>
              </a:ext>
            </a:extLst>
          </p:cNvPr>
          <p:cNvSpPr/>
          <p:nvPr/>
        </p:nvSpPr>
        <p:spPr>
          <a:xfrm>
            <a:off x="1178171" y="949569"/>
            <a:ext cx="2110154" cy="1143000"/>
          </a:xfrm>
          <a:prstGeom prst="homePlate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Target identification</a:t>
            </a:r>
          </a:p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selection</a:t>
            </a:r>
          </a:p>
        </p:txBody>
      </p:sp>
      <p:sp>
        <p:nvSpPr>
          <p:cNvPr id="3" name="Freccia a gallone 2">
            <a:extLst>
              <a:ext uri="{FF2B5EF4-FFF2-40B4-BE49-F238E27FC236}">
                <a16:creationId xmlns:a16="http://schemas.microsoft.com/office/drawing/2014/main" id="{C64213F7-2AD7-25E5-4A53-C234B8295C11}"/>
              </a:ext>
            </a:extLst>
          </p:cNvPr>
          <p:cNvSpPr/>
          <p:nvPr/>
        </p:nvSpPr>
        <p:spPr>
          <a:xfrm>
            <a:off x="2831125" y="949569"/>
            <a:ext cx="2514600" cy="1143000"/>
          </a:xfrm>
          <a:prstGeom prst="chevron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Lead identification and optimization</a:t>
            </a:r>
          </a:p>
        </p:txBody>
      </p:sp>
      <p:sp>
        <p:nvSpPr>
          <p:cNvPr id="4" name="Freccia a gallone 3">
            <a:extLst>
              <a:ext uri="{FF2B5EF4-FFF2-40B4-BE49-F238E27FC236}">
                <a16:creationId xmlns:a16="http://schemas.microsoft.com/office/drawing/2014/main" id="{6B2B30C2-2B5B-E376-6FFB-626F481C0DB3}"/>
              </a:ext>
            </a:extLst>
          </p:cNvPr>
          <p:cNvSpPr/>
          <p:nvPr/>
        </p:nvSpPr>
        <p:spPr>
          <a:xfrm>
            <a:off x="4888524" y="949569"/>
            <a:ext cx="2514600" cy="1143000"/>
          </a:xfrm>
          <a:prstGeom prst="chevron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preclinical</a:t>
            </a:r>
          </a:p>
        </p:txBody>
      </p:sp>
      <p:sp>
        <p:nvSpPr>
          <p:cNvPr id="5" name="Freccia a gallone 4">
            <a:extLst>
              <a:ext uri="{FF2B5EF4-FFF2-40B4-BE49-F238E27FC236}">
                <a16:creationId xmlns:a16="http://schemas.microsoft.com/office/drawing/2014/main" id="{3F5C3F16-DC2F-17DB-FE5B-A21120BA736E}"/>
              </a:ext>
            </a:extLst>
          </p:cNvPr>
          <p:cNvSpPr/>
          <p:nvPr/>
        </p:nvSpPr>
        <p:spPr>
          <a:xfrm>
            <a:off x="6998679" y="949569"/>
            <a:ext cx="2514600" cy="1143000"/>
          </a:xfrm>
          <a:prstGeom prst="chevron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Clinical phase</a:t>
            </a:r>
          </a:p>
        </p:txBody>
      </p:sp>
      <p:sp>
        <p:nvSpPr>
          <p:cNvPr id="6" name="Freccia a gallone 5">
            <a:extLst>
              <a:ext uri="{FF2B5EF4-FFF2-40B4-BE49-F238E27FC236}">
                <a16:creationId xmlns:a16="http://schemas.microsoft.com/office/drawing/2014/main" id="{45BFF841-1437-B6CC-6C8B-32CF7BDEA00E}"/>
              </a:ext>
            </a:extLst>
          </p:cNvPr>
          <p:cNvSpPr/>
          <p:nvPr/>
        </p:nvSpPr>
        <p:spPr>
          <a:xfrm>
            <a:off x="9056078" y="949569"/>
            <a:ext cx="2514600" cy="1143000"/>
          </a:xfrm>
          <a:prstGeom prst="chevron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Approval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And beyond </a:t>
            </a: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7EBD1BCB-4BE8-B643-0662-4E9B9EA8663A}"/>
              </a:ext>
            </a:extLst>
          </p:cNvPr>
          <p:cNvSpPr/>
          <p:nvPr/>
        </p:nvSpPr>
        <p:spPr>
          <a:xfrm>
            <a:off x="878782" y="4760978"/>
            <a:ext cx="1987061" cy="2725615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Tx/>
              <a:buChar char="-"/>
            </a:pPr>
            <a:r>
              <a:rPr lang="en-US" dirty="0">
                <a:solidFill>
                  <a:sysClr val="windowText" lastClr="000000"/>
                </a:solidFill>
              </a:rPr>
              <a:t>Target identification, selection</a:t>
            </a:r>
          </a:p>
          <a:p>
            <a:pPr marL="285750" indent="-285750" algn="ctr">
              <a:buFontTx/>
              <a:buChar char="-"/>
            </a:pPr>
            <a:r>
              <a:rPr lang="en-US" dirty="0">
                <a:solidFill>
                  <a:sysClr val="windowText" lastClr="000000"/>
                </a:solidFill>
              </a:rPr>
              <a:t>Target discovery</a:t>
            </a:r>
          </a:p>
          <a:p>
            <a:pPr marL="285750" indent="-285750" algn="ctr">
              <a:buFontTx/>
              <a:buChar char="-"/>
            </a:pPr>
            <a:r>
              <a:rPr lang="en-US" dirty="0">
                <a:solidFill>
                  <a:sysClr val="windowText" lastClr="000000"/>
                </a:solidFill>
              </a:rPr>
              <a:t>Target structure</a:t>
            </a: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40C603BB-A852-D5B0-941B-3411D0B6AB37}"/>
              </a:ext>
            </a:extLst>
          </p:cNvPr>
          <p:cNvSpPr/>
          <p:nvPr/>
        </p:nvSpPr>
        <p:spPr>
          <a:xfrm>
            <a:off x="2958162" y="4760979"/>
            <a:ext cx="1987061" cy="2725615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Tx/>
              <a:buChar char="-"/>
            </a:pPr>
            <a:r>
              <a:rPr lang="en-US" dirty="0">
                <a:solidFill>
                  <a:sysClr val="windowText" lastClr="000000"/>
                </a:solidFill>
              </a:rPr>
              <a:t>hit identification</a:t>
            </a:r>
          </a:p>
          <a:p>
            <a:pPr marL="285750" indent="-285750" algn="ctr">
              <a:buFontTx/>
              <a:buChar char="-"/>
            </a:pPr>
            <a:r>
              <a:rPr lang="en-US" dirty="0">
                <a:solidFill>
                  <a:sysClr val="windowText" lastClr="000000"/>
                </a:solidFill>
              </a:rPr>
              <a:t> molecular </a:t>
            </a:r>
          </a:p>
          <a:p>
            <a:pPr marL="285750" indent="-285750" algn="ctr">
              <a:buFontTx/>
              <a:buChar char="-"/>
            </a:pPr>
            <a:r>
              <a:rPr lang="en-US" dirty="0">
                <a:solidFill>
                  <a:sysClr val="windowText" lastClr="000000"/>
                </a:solidFill>
              </a:rPr>
              <a:t>docking, screening, and selection</a:t>
            </a:r>
          </a:p>
          <a:p>
            <a:pPr marL="285750" indent="-285750" algn="ctr">
              <a:buFontTx/>
              <a:buChar char="-"/>
            </a:pPr>
            <a:r>
              <a:rPr lang="en-US" dirty="0">
                <a:solidFill>
                  <a:sysClr val="windowText" lastClr="000000"/>
                </a:solidFill>
              </a:rPr>
              <a:t>lead optimization</a:t>
            </a:r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2B7154C3-831F-9EA0-B42B-460D414859E9}"/>
              </a:ext>
            </a:extLst>
          </p:cNvPr>
          <p:cNvSpPr/>
          <p:nvPr/>
        </p:nvSpPr>
        <p:spPr>
          <a:xfrm>
            <a:off x="5081954" y="4760983"/>
            <a:ext cx="1987061" cy="2725615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Tx/>
              <a:buChar char="-"/>
            </a:pPr>
            <a:r>
              <a:rPr lang="en-US" dirty="0">
                <a:solidFill>
                  <a:sysClr val="windowText" lastClr="000000"/>
                </a:solidFill>
              </a:rPr>
              <a:t>In vitro and in vivo testing</a:t>
            </a:r>
          </a:p>
          <a:p>
            <a:pPr marL="285750" indent="-285750" algn="ctr">
              <a:buFontTx/>
              <a:buChar char="-"/>
            </a:pPr>
            <a:r>
              <a:rPr lang="en-US" dirty="0">
                <a:solidFill>
                  <a:sysClr val="windowText" lastClr="000000"/>
                </a:solidFill>
              </a:rPr>
              <a:t>Toxicity </a:t>
            </a:r>
            <a:r>
              <a:rPr lang="en-US" dirty="0" err="1">
                <a:solidFill>
                  <a:sysClr val="windowText" lastClr="000000"/>
                </a:solidFill>
              </a:rPr>
              <a:t>assesment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BEF20269-A94A-C40C-F6EC-7930FB0A7A86}"/>
              </a:ext>
            </a:extLst>
          </p:cNvPr>
          <p:cNvSpPr/>
          <p:nvPr/>
        </p:nvSpPr>
        <p:spPr>
          <a:xfrm>
            <a:off x="7204667" y="4760978"/>
            <a:ext cx="1987061" cy="2725615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Trial Phase I: safety</a:t>
            </a:r>
          </a:p>
          <a:p>
            <a:pPr marL="285750" indent="-285750" algn="ctr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Trial Phase II: efficacy</a:t>
            </a:r>
          </a:p>
          <a:p>
            <a:pPr marL="285750" indent="-285750" algn="ctr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-Trial Phase III: </a:t>
            </a:r>
            <a:r>
              <a:rPr lang="en-US" dirty="0" err="1">
                <a:solidFill>
                  <a:schemeClr val="bg1"/>
                </a:solidFill>
              </a:rPr>
              <a:t>effictiveness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2FC32B46-4BC7-6DDD-2A13-3DA2B3B05F2E}"/>
              </a:ext>
            </a:extLst>
          </p:cNvPr>
          <p:cNvSpPr/>
          <p:nvPr/>
        </p:nvSpPr>
        <p:spPr>
          <a:xfrm>
            <a:off x="9319838" y="4752042"/>
            <a:ext cx="1987061" cy="2725615"/>
          </a:xfrm>
          <a:prstGeom prst="round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Regulatory agency approval</a:t>
            </a:r>
          </a:p>
          <a:p>
            <a:pPr marL="285750" indent="-285750" algn="ctr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launch</a:t>
            </a:r>
          </a:p>
          <a:p>
            <a:pPr marL="285750" indent="-285750" algn="ctr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pharmacovigilance 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94DDD9B4-CBF8-94E5-C71E-61E119E4CF18}"/>
              </a:ext>
            </a:extLst>
          </p:cNvPr>
          <p:cNvSpPr txBox="1"/>
          <p:nvPr/>
        </p:nvSpPr>
        <p:spPr>
          <a:xfrm>
            <a:off x="-1" y="2807642"/>
            <a:ext cx="138918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Patients</a:t>
            </a:r>
          </a:p>
          <a:p>
            <a:r>
              <a:rPr lang="en-US" b="1" dirty="0"/>
              <a:t>Cost (M$)</a:t>
            </a:r>
          </a:p>
          <a:p>
            <a:r>
              <a:rPr lang="en-US" b="1" dirty="0"/>
              <a:t>% survival</a:t>
            </a:r>
          </a:p>
          <a:p>
            <a:r>
              <a:rPr lang="en-US" b="1" dirty="0"/>
              <a:t>Duration (y)</a:t>
            </a:r>
          </a:p>
          <a:p>
            <a:endParaRPr lang="en-US" b="1" dirty="0"/>
          </a:p>
          <a:p>
            <a:r>
              <a:rPr lang="en-US" b="1" dirty="0"/>
              <a:t>compounds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59E4FC15-5BA8-B19B-BA2E-6303DD95AE89}"/>
              </a:ext>
            </a:extLst>
          </p:cNvPr>
          <p:cNvSpPr txBox="1"/>
          <p:nvPr/>
        </p:nvSpPr>
        <p:spPr>
          <a:xfrm>
            <a:off x="3384135" y="3059883"/>
            <a:ext cx="12309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10-500</a:t>
            </a:r>
          </a:p>
          <a:p>
            <a:pPr algn="ctr"/>
            <a:r>
              <a:rPr lang="en-US" b="1" dirty="0"/>
              <a:t>48</a:t>
            </a:r>
          </a:p>
          <a:p>
            <a:pPr algn="ctr"/>
            <a:r>
              <a:rPr lang="en-US" b="1" dirty="0"/>
              <a:t>4,5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E42A3CF8-F63A-00D6-1726-8E1794254CBE}"/>
              </a:ext>
            </a:extLst>
          </p:cNvPr>
          <p:cNvSpPr txBox="1"/>
          <p:nvPr/>
        </p:nvSpPr>
        <p:spPr>
          <a:xfrm>
            <a:off x="5278424" y="3059883"/>
            <a:ext cx="12309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10-150</a:t>
            </a:r>
          </a:p>
          <a:p>
            <a:pPr algn="ctr"/>
            <a:r>
              <a:rPr lang="en-US" b="1" dirty="0"/>
              <a:t>38</a:t>
            </a:r>
          </a:p>
          <a:p>
            <a:pPr algn="ctr"/>
            <a:r>
              <a:rPr lang="en-US" b="1" dirty="0"/>
              <a:t>2,3</a:t>
            </a:r>
          </a:p>
        </p:txBody>
      </p:sp>
      <p:sp>
        <p:nvSpPr>
          <p:cNvPr id="16" name="Freccia a gallone 15">
            <a:extLst>
              <a:ext uri="{FF2B5EF4-FFF2-40B4-BE49-F238E27FC236}">
                <a16:creationId xmlns:a16="http://schemas.microsoft.com/office/drawing/2014/main" id="{F16E0974-16C4-B2DA-2B19-E26B621597D0}"/>
              </a:ext>
            </a:extLst>
          </p:cNvPr>
          <p:cNvSpPr/>
          <p:nvPr/>
        </p:nvSpPr>
        <p:spPr>
          <a:xfrm>
            <a:off x="6928337" y="2180491"/>
            <a:ext cx="931988" cy="501024"/>
          </a:xfrm>
          <a:prstGeom prst="chevron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</a:t>
            </a:r>
          </a:p>
        </p:txBody>
      </p:sp>
      <p:sp>
        <p:nvSpPr>
          <p:cNvPr id="17" name="Freccia a gallone 16">
            <a:extLst>
              <a:ext uri="{FF2B5EF4-FFF2-40B4-BE49-F238E27FC236}">
                <a16:creationId xmlns:a16="http://schemas.microsoft.com/office/drawing/2014/main" id="{CBE84DFF-5751-E0EF-5694-B8E69ED27398}"/>
              </a:ext>
            </a:extLst>
          </p:cNvPr>
          <p:cNvSpPr/>
          <p:nvPr/>
        </p:nvSpPr>
        <p:spPr>
          <a:xfrm>
            <a:off x="7725393" y="2180491"/>
            <a:ext cx="931988" cy="501024"/>
          </a:xfrm>
          <a:prstGeom prst="chevron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II</a:t>
            </a:r>
          </a:p>
        </p:txBody>
      </p:sp>
      <p:sp>
        <p:nvSpPr>
          <p:cNvPr id="18" name="Freccia a gallone 17">
            <a:extLst>
              <a:ext uri="{FF2B5EF4-FFF2-40B4-BE49-F238E27FC236}">
                <a16:creationId xmlns:a16="http://schemas.microsoft.com/office/drawing/2014/main" id="{173485A6-8459-1731-5AD7-902BA12C18C6}"/>
              </a:ext>
            </a:extLst>
          </p:cNvPr>
          <p:cNvSpPr/>
          <p:nvPr/>
        </p:nvSpPr>
        <p:spPr>
          <a:xfrm>
            <a:off x="8510949" y="2180491"/>
            <a:ext cx="931988" cy="501024"/>
          </a:xfrm>
          <a:prstGeom prst="chevron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III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7E28B7BA-A35F-F1F3-901C-78E171415628}"/>
              </a:ext>
            </a:extLst>
          </p:cNvPr>
          <p:cNvSpPr txBox="1"/>
          <p:nvPr/>
        </p:nvSpPr>
        <p:spPr>
          <a:xfrm>
            <a:off x="6665464" y="3059883"/>
            <a:ext cx="12309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25</a:t>
            </a:r>
          </a:p>
          <a:p>
            <a:pPr algn="ctr"/>
            <a:r>
              <a:rPr lang="en-US" b="1" dirty="0"/>
              <a:t>25</a:t>
            </a:r>
          </a:p>
          <a:p>
            <a:pPr algn="ctr"/>
            <a:r>
              <a:rPr lang="en-US" b="1" dirty="0"/>
              <a:t>2,1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FEF21120-925F-B607-8907-D8766E515E7E}"/>
              </a:ext>
            </a:extLst>
          </p:cNvPr>
          <p:cNvSpPr txBox="1"/>
          <p:nvPr/>
        </p:nvSpPr>
        <p:spPr>
          <a:xfrm>
            <a:off x="7573216" y="3059881"/>
            <a:ext cx="12309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58</a:t>
            </a:r>
          </a:p>
          <a:p>
            <a:pPr algn="ctr"/>
            <a:r>
              <a:rPr lang="en-US" b="1" dirty="0"/>
              <a:t>12</a:t>
            </a:r>
          </a:p>
          <a:p>
            <a:pPr algn="ctr"/>
            <a:r>
              <a:rPr lang="en-US" b="1" dirty="0"/>
              <a:t>3,1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8B16F1BD-CFAD-0CAF-5E7C-76C845C2A973}"/>
              </a:ext>
            </a:extLst>
          </p:cNvPr>
          <p:cNvSpPr txBox="1"/>
          <p:nvPr/>
        </p:nvSpPr>
        <p:spPr>
          <a:xfrm>
            <a:off x="8361480" y="3059881"/>
            <a:ext cx="12309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255</a:t>
            </a:r>
          </a:p>
          <a:p>
            <a:pPr algn="ctr"/>
            <a:r>
              <a:rPr lang="en-US" b="1" dirty="0"/>
              <a:t>7</a:t>
            </a:r>
          </a:p>
          <a:p>
            <a:pPr algn="ctr"/>
            <a:r>
              <a:rPr lang="en-US" b="1" dirty="0"/>
              <a:t>2,5</a:t>
            </a: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9BC1DD97-5275-B8E4-65A2-169A27812EEE}"/>
              </a:ext>
            </a:extLst>
          </p:cNvPr>
          <p:cNvSpPr txBox="1"/>
          <p:nvPr/>
        </p:nvSpPr>
        <p:spPr>
          <a:xfrm>
            <a:off x="9634216" y="3059881"/>
            <a:ext cx="12309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3-50</a:t>
            </a:r>
          </a:p>
          <a:p>
            <a:pPr algn="ctr"/>
            <a:r>
              <a:rPr lang="en-US" b="1" dirty="0"/>
              <a:t>6</a:t>
            </a:r>
          </a:p>
          <a:p>
            <a:pPr algn="ctr"/>
            <a:r>
              <a:rPr lang="en-US" b="1" dirty="0"/>
              <a:t>1,5</a:t>
            </a:r>
          </a:p>
        </p:txBody>
      </p:sp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2845BF33-658A-5BE5-A4B3-0480A99D55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3963" y="-204662"/>
            <a:ext cx="1116698" cy="1130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odello a calotta">
            <a:extLst>
              <a:ext uri="{FF2B5EF4-FFF2-40B4-BE49-F238E27FC236}">
                <a16:creationId xmlns:a16="http://schemas.microsoft.com/office/drawing/2014/main" id="{02D16611-809A-02E5-851D-D81BD8CAB7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3122" y="-272560"/>
            <a:ext cx="1262617" cy="112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undefined">
            <a:extLst>
              <a:ext uri="{FF2B5EF4-FFF2-40B4-BE49-F238E27FC236}">
                <a16:creationId xmlns:a16="http://schemas.microsoft.com/office/drawing/2014/main" id="{A8E14830-FF65-5F01-34C4-4D31F50E56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47" t="10572" r="10778" b="24056"/>
          <a:stretch/>
        </p:blipFill>
        <p:spPr bwMode="auto">
          <a:xfrm>
            <a:off x="5178199" y="83135"/>
            <a:ext cx="1487265" cy="772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3" name="Gruppo 22">
            <a:extLst>
              <a:ext uri="{FF2B5EF4-FFF2-40B4-BE49-F238E27FC236}">
                <a16:creationId xmlns:a16="http://schemas.microsoft.com/office/drawing/2014/main" id="{BA976D99-3F1A-59E2-005C-702E9698CBD3}"/>
              </a:ext>
            </a:extLst>
          </p:cNvPr>
          <p:cNvGrpSpPr/>
          <p:nvPr/>
        </p:nvGrpSpPr>
        <p:grpSpPr>
          <a:xfrm>
            <a:off x="7925817" y="-44101"/>
            <a:ext cx="585131" cy="861094"/>
            <a:chOff x="4098983" y="1359773"/>
            <a:chExt cx="422024" cy="733858"/>
          </a:xfrm>
        </p:grpSpPr>
        <p:sp>
          <p:nvSpPr>
            <p:cNvPr id="24" name="Rettangolo con angoli arrotondati 23">
              <a:extLst>
                <a:ext uri="{FF2B5EF4-FFF2-40B4-BE49-F238E27FC236}">
                  <a16:creationId xmlns:a16="http://schemas.microsoft.com/office/drawing/2014/main" id="{7166BE4A-F5D8-00CB-7810-DE9224F5DB2A}"/>
                </a:ext>
              </a:extLst>
            </p:cNvPr>
            <p:cNvSpPr/>
            <p:nvPr/>
          </p:nvSpPr>
          <p:spPr>
            <a:xfrm>
              <a:off x="4098983" y="1636433"/>
              <a:ext cx="422024" cy="457198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25" name="Ovale 24">
              <a:extLst>
                <a:ext uri="{FF2B5EF4-FFF2-40B4-BE49-F238E27FC236}">
                  <a16:creationId xmlns:a16="http://schemas.microsoft.com/office/drawing/2014/main" id="{0F7FECA1-A06D-1A59-4E17-3C6FCC60C41B}"/>
                </a:ext>
              </a:extLst>
            </p:cNvPr>
            <p:cNvSpPr/>
            <p:nvPr/>
          </p:nvSpPr>
          <p:spPr>
            <a:xfrm>
              <a:off x="4161705" y="1359773"/>
              <a:ext cx="287206" cy="23679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</p:grpSp>
      <p:pic>
        <p:nvPicPr>
          <p:cNvPr id="1034" name="Picture 10" descr="undefined">
            <a:extLst>
              <a:ext uri="{FF2B5EF4-FFF2-40B4-BE49-F238E27FC236}">
                <a16:creationId xmlns:a16="http://schemas.microsoft.com/office/drawing/2014/main" id="{0FB7B8F4-D64F-9C40-028F-3E4E52187D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2406" y="-283171"/>
            <a:ext cx="1466886" cy="1100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riangolo isoscele 28">
            <a:extLst>
              <a:ext uri="{FF2B5EF4-FFF2-40B4-BE49-F238E27FC236}">
                <a16:creationId xmlns:a16="http://schemas.microsoft.com/office/drawing/2014/main" id="{C85ACCD9-CA3D-042B-D817-9CF73BCC133E}"/>
              </a:ext>
            </a:extLst>
          </p:cNvPr>
          <p:cNvSpPr/>
          <p:nvPr/>
        </p:nvSpPr>
        <p:spPr>
          <a:xfrm rot="5400000">
            <a:off x="4758217" y="2552332"/>
            <a:ext cx="595853" cy="3457616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30668C1F-C17E-9FAB-A130-3D8CFAC396FD}"/>
              </a:ext>
            </a:extLst>
          </p:cNvPr>
          <p:cNvSpPr txBox="1"/>
          <p:nvPr/>
        </p:nvSpPr>
        <p:spPr>
          <a:xfrm>
            <a:off x="3188967" y="4116024"/>
            <a:ext cx="12309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&gt;1000</a:t>
            </a:r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B4FBB2FF-700E-AB44-7F96-F191D4E07FB0}"/>
              </a:ext>
            </a:extLst>
          </p:cNvPr>
          <p:cNvSpPr txBox="1"/>
          <p:nvPr/>
        </p:nvSpPr>
        <p:spPr>
          <a:xfrm>
            <a:off x="6439391" y="4104426"/>
            <a:ext cx="8855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1-5</a:t>
            </a:r>
          </a:p>
        </p:txBody>
      </p:sp>
      <p:sp>
        <p:nvSpPr>
          <p:cNvPr id="1024" name="CasellaDiTesto 1023">
            <a:extLst>
              <a:ext uri="{FF2B5EF4-FFF2-40B4-BE49-F238E27FC236}">
                <a16:creationId xmlns:a16="http://schemas.microsoft.com/office/drawing/2014/main" id="{357CA9C3-DE64-5A5E-F487-8F0C51C4E847}"/>
              </a:ext>
            </a:extLst>
          </p:cNvPr>
          <p:cNvSpPr txBox="1"/>
          <p:nvPr/>
        </p:nvSpPr>
        <p:spPr>
          <a:xfrm>
            <a:off x="4688282" y="4095004"/>
            <a:ext cx="12309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&lt;250</a:t>
            </a:r>
          </a:p>
        </p:txBody>
      </p:sp>
      <p:sp>
        <p:nvSpPr>
          <p:cNvPr id="1025" name="CasellaDiTesto 1024">
            <a:extLst>
              <a:ext uri="{FF2B5EF4-FFF2-40B4-BE49-F238E27FC236}">
                <a16:creationId xmlns:a16="http://schemas.microsoft.com/office/drawing/2014/main" id="{BFA36F32-EAFE-2DC2-301F-D3CB9126AA83}"/>
              </a:ext>
            </a:extLst>
          </p:cNvPr>
          <p:cNvSpPr txBox="1"/>
          <p:nvPr/>
        </p:nvSpPr>
        <p:spPr>
          <a:xfrm>
            <a:off x="3628991" y="2693301"/>
            <a:ext cx="790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-</a:t>
            </a:r>
          </a:p>
        </p:txBody>
      </p:sp>
      <p:sp>
        <p:nvSpPr>
          <p:cNvPr id="1027" name="CasellaDiTesto 1026">
            <a:extLst>
              <a:ext uri="{FF2B5EF4-FFF2-40B4-BE49-F238E27FC236}">
                <a16:creationId xmlns:a16="http://schemas.microsoft.com/office/drawing/2014/main" id="{E8E7CAE3-D68F-220D-BBEB-D66DFB88F4B6}"/>
              </a:ext>
            </a:extLst>
          </p:cNvPr>
          <p:cNvSpPr txBox="1"/>
          <p:nvPr/>
        </p:nvSpPr>
        <p:spPr>
          <a:xfrm>
            <a:off x="5523757" y="2686437"/>
            <a:ext cx="790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-</a:t>
            </a:r>
          </a:p>
        </p:txBody>
      </p:sp>
      <p:sp>
        <p:nvSpPr>
          <p:cNvPr id="1029" name="CasellaDiTesto 1028">
            <a:extLst>
              <a:ext uri="{FF2B5EF4-FFF2-40B4-BE49-F238E27FC236}">
                <a16:creationId xmlns:a16="http://schemas.microsoft.com/office/drawing/2014/main" id="{7E79BA77-D365-B657-51B9-D15A9DCA93BD}"/>
              </a:ext>
            </a:extLst>
          </p:cNvPr>
          <p:cNvSpPr txBox="1"/>
          <p:nvPr/>
        </p:nvSpPr>
        <p:spPr>
          <a:xfrm>
            <a:off x="6884108" y="2693301"/>
            <a:ext cx="790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50-70</a:t>
            </a:r>
          </a:p>
        </p:txBody>
      </p:sp>
      <p:sp>
        <p:nvSpPr>
          <p:cNvPr id="1031" name="CasellaDiTesto 1030">
            <a:extLst>
              <a:ext uri="{FF2B5EF4-FFF2-40B4-BE49-F238E27FC236}">
                <a16:creationId xmlns:a16="http://schemas.microsoft.com/office/drawing/2014/main" id="{72CA6E21-A776-665F-C7C9-42EC290C9C4F}"/>
              </a:ext>
            </a:extLst>
          </p:cNvPr>
          <p:cNvSpPr txBox="1"/>
          <p:nvPr/>
        </p:nvSpPr>
        <p:spPr>
          <a:xfrm>
            <a:off x="7586173" y="2683696"/>
            <a:ext cx="1035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100-150</a:t>
            </a:r>
          </a:p>
        </p:txBody>
      </p:sp>
      <p:sp>
        <p:nvSpPr>
          <p:cNvPr id="1033" name="CasellaDiTesto 1032">
            <a:extLst>
              <a:ext uri="{FF2B5EF4-FFF2-40B4-BE49-F238E27FC236}">
                <a16:creationId xmlns:a16="http://schemas.microsoft.com/office/drawing/2014/main" id="{F7FF210D-7BE3-AD39-F3E3-B484CBACBCED}"/>
              </a:ext>
            </a:extLst>
          </p:cNvPr>
          <p:cNvSpPr txBox="1"/>
          <p:nvPr/>
        </p:nvSpPr>
        <p:spPr>
          <a:xfrm>
            <a:off x="8598455" y="2699126"/>
            <a:ext cx="790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500</a:t>
            </a:r>
          </a:p>
        </p:txBody>
      </p:sp>
    </p:spTree>
    <p:extLst>
      <p:ext uri="{BB962C8B-B14F-4D97-AF65-F5344CB8AC3E}">
        <p14:creationId xmlns:p14="http://schemas.microsoft.com/office/powerpoint/2010/main" val="28080649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95DDCE02-43B5-A81E-687C-9E147DEAD8A9}"/>
              </a:ext>
            </a:extLst>
          </p:cNvPr>
          <p:cNvSpPr/>
          <p:nvPr/>
        </p:nvSpPr>
        <p:spPr>
          <a:xfrm>
            <a:off x="3305908" y="211015"/>
            <a:ext cx="2180492" cy="7033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Explainability</a:t>
            </a:r>
          </a:p>
        </p:txBody>
      </p:sp>
      <p:cxnSp>
        <p:nvCxnSpPr>
          <p:cNvPr id="4" name="Connettore 2 3">
            <a:extLst>
              <a:ext uri="{FF2B5EF4-FFF2-40B4-BE49-F238E27FC236}">
                <a16:creationId xmlns:a16="http://schemas.microsoft.com/office/drawing/2014/main" id="{FAB907E2-FC97-B4DD-DB3B-509D1334DDB7}"/>
              </a:ext>
            </a:extLst>
          </p:cNvPr>
          <p:cNvCxnSpPr>
            <a:cxnSpLocks/>
            <a:stCxn id="2" idx="2"/>
            <a:endCxn id="6" idx="0"/>
          </p:cNvCxnSpPr>
          <p:nvPr/>
        </p:nvCxnSpPr>
        <p:spPr>
          <a:xfrm flipH="1">
            <a:off x="2347546" y="914400"/>
            <a:ext cx="2048608" cy="85578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ttangolo 5">
            <a:extLst>
              <a:ext uri="{FF2B5EF4-FFF2-40B4-BE49-F238E27FC236}">
                <a16:creationId xmlns:a16="http://schemas.microsoft.com/office/drawing/2014/main" id="{76B3F8B9-FA0C-C8E4-4551-39A3AB1A8086}"/>
              </a:ext>
            </a:extLst>
          </p:cNvPr>
          <p:cNvSpPr/>
          <p:nvPr/>
        </p:nvSpPr>
        <p:spPr>
          <a:xfrm>
            <a:off x="1257300" y="1770185"/>
            <a:ext cx="2180492" cy="7033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Factual</a:t>
            </a: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BA5ADDD4-948B-BF96-FFB3-0AEB14BBECA0}"/>
              </a:ext>
            </a:extLst>
          </p:cNvPr>
          <p:cNvSpPr/>
          <p:nvPr/>
        </p:nvSpPr>
        <p:spPr>
          <a:xfrm>
            <a:off x="6096000" y="1770184"/>
            <a:ext cx="2180492" cy="7033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conterfactual</a:t>
            </a:r>
            <a:endParaRPr lang="en-US" dirty="0"/>
          </a:p>
        </p:txBody>
      </p:sp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267C2162-1BB0-F7AB-3218-9ED5294A2286}"/>
              </a:ext>
            </a:extLst>
          </p:cNvPr>
          <p:cNvCxnSpPr>
            <a:cxnSpLocks/>
            <a:stCxn id="2" idx="2"/>
            <a:endCxn id="8" idx="0"/>
          </p:cNvCxnSpPr>
          <p:nvPr/>
        </p:nvCxnSpPr>
        <p:spPr>
          <a:xfrm>
            <a:off x="4396154" y="914400"/>
            <a:ext cx="2790092" cy="85578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9EEAE754-2522-60D5-BDB0-A1F2DAEA503C}"/>
              </a:ext>
            </a:extLst>
          </p:cNvPr>
          <p:cNvCxnSpPr>
            <a:cxnSpLocks/>
            <a:stCxn id="6" idx="2"/>
            <a:endCxn id="15" idx="0"/>
          </p:cNvCxnSpPr>
          <p:nvPr/>
        </p:nvCxnSpPr>
        <p:spPr>
          <a:xfrm flipH="1">
            <a:off x="1090246" y="2473570"/>
            <a:ext cx="1257300" cy="95543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ttangolo 14">
            <a:extLst>
              <a:ext uri="{FF2B5EF4-FFF2-40B4-BE49-F238E27FC236}">
                <a16:creationId xmlns:a16="http://schemas.microsoft.com/office/drawing/2014/main" id="{CF0810A9-702E-9C92-803B-2425C8D20837}"/>
              </a:ext>
            </a:extLst>
          </p:cNvPr>
          <p:cNvSpPr/>
          <p:nvPr/>
        </p:nvSpPr>
        <p:spPr>
          <a:xfrm>
            <a:off x="0" y="3429000"/>
            <a:ext cx="2180492" cy="7033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Factual</a:t>
            </a:r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2BBA09AE-8CB1-4263-DB39-53032891FA8F}"/>
              </a:ext>
            </a:extLst>
          </p:cNvPr>
          <p:cNvSpPr/>
          <p:nvPr/>
        </p:nvSpPr>
        <p:spPr>
          <a:xfrm>
            <a:off x="3174023" y="3411413"/>
            <a:ext cx="2180492" cy="7033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Post-hoc</a:t>
            </a:r>
          </a:p>
        </p:txBody>
      </p:sp>
      <p:cxnSp>
        <p:nvCxnSpPr>
          <p:cNvPr id="17" name="Connettore 2 16">
            <a:extLst>
              <a:ext uri="{FF2B5EF4-FFF2-40B4-BE49-F238E27FC236}">
                <a16:creationId xmlns:a16="http://schemas.microsoft.com/office/drawing/2014/main" id="{5CF253C2-704F-46D5-1CCC-D102D37872C5}"/>
              </a:ext>
            </a:extLst>
          </p:cNvPr>
          <p:cNvCxnSpPr>
            <a:cxnSpLocks/>
            <a:stCxn id="6" idx="2"/>
            <a:endCxn id="16" idx="0"/>
          </p:cNvCxnSpPr>
          <p:nvPr/>
        </p:nvCxnSpPr>
        <p:spPr>
          <a:xfrm>
            <a:off x="2347546" y="2473570"/>
            <a:ext cx="1916723" cy="93784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ttore 2 26">
            <a:extLst>
              <a:ext uri="{FF2B5EF4-FFF2-40B4-BE49-F238E27FC236}">
                <a16:creationId xmlns:a16="http://schemas.microsoft.com/office/drawing/2014/main" id="{33E928D9-8DAB-D551-4F5B-DA1298B58787}"/>
              </a:ext>
            </a:extLst>
          </p:cNvPr>
          <p:cNvCxnSpPr>
            <a:cxnSpLocks/>
            <a:stCxn id="15" idx="2"/>
            <a:endCxn id="28" idx="0"/>
          </p:cNvCxnSpPr>
          <p:nvPr/>
        </p:nvCxnSpPr>
        <p:spPr>
          <a:xfrm flipH="1">
            <a:off x="603435" y="4132385"/>
            <a:ext cx="486811" cy="70338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ttangolo 27">
            <a:extLst>
              <a:ext uri="{FF2B5EF4-FFF2-40B4-BE49-F238E27FC236}">
                <a16:creationId xmlns:a16="http://schemas.microsoft.com/office/drawing/2014/main" id="{042FAEB4-BDE1-520A-6F0B-E0FB17BB8ABC}"/>
              </a:ext>
            </a:extLst>
          </p:cNvPr>
          <p:cNvSpPr/>
          <p:nvPr/>
        </p:nvSpPr>
        <p:spPr>
          <a:xfrm>
            <a:off x="-147145" y="4835770"/>
            <a:ext cx="1501160" cy="7033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Information constraint</a:t>
            </a:r>
          </a:p>
        </p:txBody>
      </p:sp>
      <p:sp>
        <p:nvSpPr>
          <p:cNvPr id="29" name="Rettangolo 28">
            <a:extLst>
              <a:ext uri="{FF2B5EF4-FFF2-40B4-BE49-F238E27FC236}">
                <a16:creationId xmlns:a16="http://schemas.microsoft.com/office/drawing/2014/main" id="{370A9E49-3078-3093-39D5-C459176F3D74}"/>
              </a:ext>
            </a:extLst>
          </p:cNvPr>
          <p:cNvSpPr/>
          <p:nvPr/>
        </p:nvSpPr>
        <p:spPr>
          <a:xfrm>
            <a:off x="1490423" y="4835769"/>
            <a:ext cx="1501160" cy="7033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Architectural constraint</a:t>
            </a:r>
          </a:p>
        </p:txBody>
      </p:sp>
      <p:cxnSp>
        <p:nvCxnSpPr>
          <p:cNvPr id="30" name="Connettore 2 29">
            <a:extLst>
              <a:ext uri="{FF2B5EF4-FFF2-40B4-BE49-F238E27FC236}">
                <a16:creationId xmlns:a16="http://schemas.microsoft.com/office/drawing/2014/main" id="{E02A557B-5128-96A7-7D0B-165CE8156EA2}"/>
              </a:ext>
            </a:extLst>
          </p:cNvPr>
          <p:cNvCxnSpPr>
            <a:cxnSpLocks/>
            <a:stCxn id="15" idx="2"/>
            <a:endCxn id="29" idx="0"/>
          </p:cNvCxnSpPr>
          <p:nvPr/>
        </p:nvCxnSpPr>
        <p:spPr>
          <a:xfrm>
            <a:off x="1090246" y="4132385"/>
            <a:ext cx="1150757" cy="70338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ttangolo 35">
            <a:extLst>
              <a:ext uri="{FF2B5EF4-FFF2-40B4-BE49-F238E27FC236}">
                <a16:creationId xmlns:a16="http://schemas.microsoft.com/office/drawing/2014/main" id="{232ECCAA-BC20-9669-B733-B5A1F3D5D493}"/>
              </a:ext>
            </a:extLst>
          </p:cNvPr>
          <p:cNvSpPr/>
          <p:nvPr/>
        </p:nvSpPr>
        <p:spPr>
          <a:xfrm>
            <a:off x="3192113" y="4826069"/>
            <a:ext cx="1501160" cy="7033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Gradient based</a:t>
            </a:r>
          </a:p>
        </p:txBody>
      </p:sp>
      <p:sp>
        <p:nvSpPr>
          <p:cNvPr id="37" name="Rettangolo 36">
            <a:extLst>
              <a:ext uri="{FF2B5EF4-FFF2-40B4-BE49-F238E27FC236}">
                <a16:creationId xmlns:a16="http://schemas.microsoft.com/office/drawing/2014/main" id="{B42C6F88-79DA-EEA0-8734-3D0F47344AEE}"/>
              </a:ext>
            </a:extLst>
          </p:cNvPr>
          <p:cNvSpPr/>
          <p:nvPr/>
        </p:nvSpPr>
        <p:spPr>
          <a:xfrm>
            <a:off x="4986905" y="4826069"/>
            <a:ext cx="1592393" cy="7033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Decomposition </a:t>
            </a:r>
          </a:p>
        </p:txBody>
      </p:sp>
      <p:sp>
        <p:nvSpPr>
          <p:cNvPr id="38" name="Rettangolo 37">
            <a:extLst>
              <a:ext uri="{FF2B5EF4-FFF2-40B4-BE49-F238E27FC236}">
                <a16:creationId xmlns:a16="http://schemas.microsoft.com/office/drawing/2014/main" id="{66ECC620-ADF7-ADEE-3A57-3EA473C40F7E}"/>
              </a:ext>
            </a:extLst>
          </p:cNvPr>
          <p:cNvSpPr/>
          <p:nvPr/>
        </p:nvSpPr>
        <p:spPr>
          <a:xfrm>
            <a:off x="6782406" y="4835769"/>
            <a:ext cx="1501160" cy="7033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Surrogate </a:t>
            </a:r>
          </a:p>
        </p:txBody>
      </p:sp>
      <p:sp>
        <p:nvSpPr>
          <p:cNvPr id="39" name="Rettangolo 38">
            <a:extLst>
              <a:ext uri="{FF2B5EF4-FFF2-40B4-BE49-F238E27FC236}">
                <a16:creationId xmlns:a16="http://schemas.microsoft.com/office/drawing/2014/main" id="{82BF888A-2D1C-FA74-7141-F273D1DC89BD}"/>
              </a:ext>
            </a:extLst>
          </p:cNvPr>
          <p:cNvSpPr/>
          <p:nvPr/>
        </p:nvSpPr>
        <p:spPr>
          <a:xfrm>
            <a:off x="8486673" y="4835769"/>
            <a:ext cx="1501160" cy="7033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Perturbation </a:t>
            </a:r>
          </a:p>
        </p:txBody>
      </p:sp>
      <p:sp>
        <p:nvSpPr>
          <p:cNvPr id="43" name="Rettangolo 42">
            <a:extLst>
              <a:ext uri="{FF2B5EF4-FFF2-40B4-BE49-F238E27FC236}">
                <a16:creationId xmlns:a16="http://schemas.microsoft.com/office/drawing/2014/main" id="{1831D441-AA31-4E3C-11F2-FD03FBE3883A}"/>
              </a:ext>
            </a:extLst>
          </p:cNvPr>
          <p:cNvSpPr/>
          <p:nvPr/>
        </p:nvSpPr>
        <p:spPr>
          <a:xfrm>
            <a:off x="10190940" y="4835769"/>
            <a:ext cx="1501160" cy="7033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Generative </a:t>
            </a:r>
          </a:p>
        </p:txBody>
      </p:sp>
      <p:cxnSp>
        <p:nvCxnSpPr>
          <p:cNvPr id="44" name="Connettore 2 43">
            <a:extLst>
              <a:ext uri="{FF2B5EF4-FFF2-40B4-BE49-F238E27FC236}">
                <a16:creationId xmlns:a16="http://schemas.microsoft.com/office/drawing/2014/main" id="{74D837AC-DE6A-5DA6-7BEC-6BAA40590595}"/>
              </a:ext>
            </a:extLst>
          </p:cNvPr>
          <p:cNvCxnSpPr>
            <a:cxnSpLocks/>
            <a:stCxn id="16" idx="2"/>
          </p:cNvCxnSpPr>
          <p:nvPr/>
        </p:nvCxnSpPr>
        <p:spPr>
          <a:xfrm flipH="1">
            <a:off x="3942693" y="4114798"/>
            <a:ext cx="321576" cy="72097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ttore 2 46">
            <a:extLst>
              <a:ext uri="{FF2B5EF4-FFF2-40B4-BE49-F238E27FC236}">
                <a16:creationId xmlns:a16="http://schemas.microsoft.com/office/drawing/2014/main" id="{E03DF82D-25E9-D647-B633-478BF9DD2507}"/>
              </a:ext>
            </a:extLst>
          </p:cNvPr>
          <p:cNvCxnSpPr>
            <a:cxnSpLocks/>
            <a:stCxn id="16" idx="2"/>
            <a:endCxn id="37" idx="0"/>
          </p:cNvCxnSpPr>
          <p:nvPr/>
        </p:nvCxnSpPr>
        <p:spPr>
          <a:xfrm>
            <a:off x="4264269" y="4114798"/>
            <a:ext cx="1518833" cy="71127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ttore 2 47">
            <a:extLst>
              <a:ext uri="{FF2B5EF4-FFF2-40B4-BE49-F238E27FC236}">
                <a16:creationId xmlns:a16="http://schemas.microsoft.com/office/drawing/2014/main" id="{63E4D5D6-A984-81F6-1CB4-DA7FD4D670D9}"/>
              </a:ext>
            </a:extLst>
          </p:cNvPr>
          <p:cNvCxnSpPr>
            <a:cxnSpLocks/>
            <a:stCxn id="16" idx="2"/>
            <a:endCxn id="38" idx="0"/>
          </p:cNvCxnSpPr>
          <p:nvPr/>
        </p:nvCxnSpPr>
        <p:spPr>
          <a:xfrm>
            <a:off x="4264269" y="4114798"/>
            <a:ext cx="3268717" cy="72097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ttore 2 48">
            <a:extLst>
              <a:ext uri="{FF2B5EF4-FFF2-40B4-BE49-F238E27FC236}">
                <a16:creationId xmlns:a16="http://schemas.microsoft.com/office/drawing/2014/main" id="{3F86BAA0-7B37-3715-87C5-700CAD386E63}"/>
              </a:ext>
            </a:extLst>
          </p:cNvPr>
          <p:cNvCxnSpPr>
            <a:cxnSpLocks/>
            <a:stCxn id="16" idx="2"/>
            <a:endCxn id="39" idx="0"/>
          </p:cNvCxnSpPr>
          <p:nvPr/>
        </p:nvCxnSpPr>
        <p:spPr>
          <a:xfrm>
            <a:off x="4264269" y="4114798"/>
            <a:ext cx="4972984" cy="72097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ttore 2 49">
            <a:extLst>
              <a:ext uri="{FF2B5EF4-FFF2-40B4-BE49-F238E27FC236}">
                <a16:creationId xmlns:a16="http://schemas.microsoft.com/office/drawing/2014/main" id="{FAD509B4-7700-5C13-5408-209D6EF0C26E}"/>
              </a:ext>
            </a:extLst>
          </p:cNvPr>
          <p:cNvCxnSpPr>
            <a:cxnSpLocks/>
            <a:stCxn id="16" idx="2"/>
            <a:endCxn id="43" idx="0"/>
          </p:cNvCxnSpPr>
          <p:nvPr/>
        </p:nvCxnSpPr>
        <p:spPr>
          <a:xfrm>
            <a:off x="4264269" y="4114798"/>
            <a:ext cx="6677251" cy="72097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ttangolo 58">
            <a:extLst>
              <a:ext uri="{FF2B5EF4-FFF2-40B4-BE49-F238E27FC236}">
                <a16:creationId xmlns:a16="http://schemas.microsoft.com/office/drawing/2014/main" id="{CB0D46A2-070C-369C-124F-C844F90ECD37}"/>
              </a:ext>
            </a:extLst>
          </p:cNvPr>
          <p:cNvSpPr/>
          <p:nvPr/>
        </p:nvSpPr>
        <p:spPr>
          <a:xfrm>
            <a:off x="6089533" y="3184840"/>
            <a:ext cx="1501160" cy="7033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Conterfactual</a:t>
            </a:r>
            <a:r>
              <a:rPr lang="en-US" dirty="0"/>
              <a:t> </a:t>
            </a:r>
          </a:p>
        </p:txBody>
      </p:sp>
      <p:sp>
        <p:nvSpPr>
          <p:cNvPr id="60" name="Rettangolo 59">
            <a:extLst>
              <a:ext uri="{FF2B5EF4-FFF2-40B4-BE49-F238E27FC236}">
                <a16:creationId xmlns:a16="http://schemas.microsoft.com/office/drawing/2014/main" id="{C8472364-386B-7801-02B7-D7976AE13AD6}"/>
              </a:ext>
            </a:extLst>
          </p:cNvPr>
          <p:cNvSpPr/>
          <p:nvPr/>
        </p:nvSpPr>
        <p:spPr>
          <a:xfrm>
            <a:off x="7884325" y="3184840"/>
            <a:ext cx="1592393" cy="7033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Adversarial  </a:t>
            </a:r>
          </a:p>
        </p:txBody>
      </p:sp>
      <p:cxnSp>
        <p:nvCxnSpPr>
          <p:cNvPr id="61" name="Connettore 2 60">
            <a:extLst>
              <a:ext uri="{FF2B5EF4-FFF2-40B4-BE49-F238E27FC236}">
                <a16:creationId xmlns:a16="http://schemas.microsoft.com/office/drawing/2014/main" id="{4BBED8AE-04EF-883E-ADD7-5D4C39765F4F}"/>
              </a:ext>
            </a:extLst>
          </p:cNvPr>
          <p:cNvCxnSpPr>
            <a:cxnSpLocks/>
            <a:stCxn id="8" idx="2"/>
          </p:cNvCxnSpPr>
          <p:nvPr/>
        </p:nvCxnSpPr>
        <p:spPr>
          <a:xfrm flipH="1">
            <a:off x="6840113" y="2473569"/>
            <a:ext cx="346133" cy="72097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ttore 2 61">
            <a:extLst>
              <a:ext uri="{FF2B5EF4-FFF2-40B4-BE49-F238E27FC236}">
                <a16:creationId xmlns:a16="http://schemas.microsoft.com/office/drawing/2014/main" id="{E91CAF7D-9503-2666-467A-C91EB1F53E16}"/>
              </a:ext>
            </a:extLst>
          </p:cNvPr>
          <p:cNvCxnSpPr>
            <a:cxnSpLocks/>
            <a:stCxn id="8" idx="2"/>
            <a:endCxn id="60" idx="0"/>
          </p:cNvCxnSpPr>
          <p:nvPr/>
        </p:nvCxnSpPr>
        <p:spPr>
          <a:xfrm>
            <a:off x="7186246" y="2473569"/>
            <a:ext cx="1494276" cy="71127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21265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514C1799-6671-ECC4-BABF-E541FE3CF6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336" y="355003"/>
            <a:ext cx="6154264" cy="3706618"/>
          </a:xfrm>
          <a:prstGeom prst="rect">
            <a:avLst/>
          </a:prstGeom>
        </p:spPr>
      </p:pic>
      <p:sp>
        <p:nvSpPr>
          <p:cNvPr id="4" name="Rectangle 1">
            <a:extLst>
              <a:ext uri="{FF2B5EF4-FFF2-40B4-BE49-F238E27FC236}">
                <a16:creationId xmlns:a16="http://schemas.microsoft.com/office/drawing/2014/main" id="{5A05DAA8-8263-312E-7231-6600F6079D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96936" y="638651"/>
            <a:ext cx="5522537" cy="3139321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Decision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Rules for a Single Example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Based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on SHAP Values: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If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radius_mean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12.47,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it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decreased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the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prediction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by 0.0000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If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texture_mean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18.6,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it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decreased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the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prediction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by 0.2063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If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area_mean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481.9,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it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decreased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the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prediction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by 0.0294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If </a:t>
            </a:r>
            <a:r>
              <a:rPr kumimoji="0" lang="en-US" altLang="fr-F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concavity_se</a:t>
            </a:r>
            <a:r>
              <a:rPr kumimoji="0" lang="en-US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0.02701, it increased the prediction by 0.0243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fr-FR" dirty="0">
                <a:latin typeface="Arial Unicode MS"/>
              </a:rPr>
              <a:t>…</a:t>
            </a:r>
            <a:endParaRPr kumimoji="0" lang="fr-FR" altLang="fr-FR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9E152ED3-BB16-D6F4-6BCA-07F5A2E0BBD5}"/>
              </a:ext>
            </a:extLst>
          </p:cNvPr>
          <p:cNvSpPr txBox="1"/>
          <p:nvPr/>
        </p:nvSpPr>
        <p:spPr>
          <a:xfrm>
            <a:off x="247425" y="4061621"/>
            <a:ext cx="11672048" cy="2585323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The machine learning model we used to help diagnose breast cancer looked at several characteristics of tumors. One characteristic, the average size of the tumor (</a:t>
            </a:r>
            <a:r>
              <a:rPr lang="en-US" dirty="0" err="1"/>
              <a:t>radius_mean</a:t>
            </a:r>
            <a:r>
              <a:rPr lang="en-US" dirty="0"/>
              <a:t>), suggests that larger tumors might be more likely to be malignant (cancerous). Specifically, having an average radius of 15.5 increases the chances of a malignant tumor by about 20%.</a:t>
            </a:r>
          </a:p>
          <a:p>
            <a:r>
              <a:rPr lang="en-US" dirty="0"/>
              <a:t>Another characteristic we considered is the texture of the tumor (</a:t>
            </a:r>
            <a:r>
              <a:rPr lang="en-US" dirty="0" err="1"/>
              <a:t>texture_mean</a:t>
            </a:r>
            <a:r>
              <a:rPr lang="en-US" dirty="0"/>
              <a:t>), with rough textures potentially being a sign of malignancy. Here, a lower average texture (like 22.4) seems to decrease the chances of a malignant tumor by around 15%.</a:t>
            </a:r>
          </a:p>
          <a:p>
            <a:r>
              <a:rPr lang="en-US" dirty="0"/>
              <a:t>In addition, we looked at the shape of the tumor (</a:t>
            </a:r>
            <a:r>
              <a:rPr lang="en-US" dirty="0" err="1"/>
              <a:t>perimeter_mean</a:t>
            </a:r>
            <a:r>
              <a:rPr lang="en-US" dirty="0"/>
              <a:t>), where more irregular shapes (like a perimeter of 102.3) are indicative of malignancy and could increase the chances of a malignant tumor by approximately 25%.</a:t>
            </a:r>
            <a:endParaRPr lang="fr-FR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84D77F03-1AA3-FA13-1941-37551400AF6F}"/>
              </a:ext>
            </a:extLst>
          </p:cNvPr>
          <p:cNvSpPr txBox="1"/>
          <p:nvPr/>
        </p:nvSpPr>
        <p:spPr>
          <a:xfrm>
            <a:off x="121336" y="0"/>
            <a:ext cx="491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A)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129EF042-98C0-2E9D-018D-6A503E4EDEE7}"/>
              </a:ext>
            </a:extLst>
          </p:cNvPr>
          <p:cNvSpPr txBox="1"/>
          <p:nvPr/>
        </p:nvSpPr>
        <p:spPr>
          <a:xfrm>
            <a:off x="6275600" y="-7164"/>
            <a:ext cx="491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B)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73D21D3A-48CE-56E5-2300-7D7C30321E3C}"/>
              </a:ext>
            </a:extLst>
          </p:cNvPr>
          <p:cNvSpPr txBox="1"/>
          <p:nvPr/>
        </p:nvSpPr>
        <p:spPr>
          <a:xfrm>
            <a:off x="121336" y="3550465"/>
            <a:ext cx="491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C)</a:t>
            </a:r>
          </a:p>
        </p:txBody>
      </p:sp>
    </p:spTree>
    <p:extLst>
      <p:ext uri="{BB962C8B-B14F-4D97-AF65-F5344CB8AC3E}">
        <p14:creationId xmlns:p14="http://schemas.microsoft.com/office/powerpoint/2010/main" val="25504393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64CD3BD0-2741-DB29-05B1-C20D0DE43C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401" y="1401799"/>
            <a:ext cx="1697070" cy="1683045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7410174E-B0D8-5BE6-5578-74BCB6A178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361" y="3242625"/>
            <a:ext cx="5174788" cy="1733303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2914E942-6339-6F53-601B-2462CE9910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6401" y="3242625"/>
            <a:ext cx="1697070" cy="1718108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7C314999-C6E4-2964-4357-5CC8B6C825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9308" y="1307581"/>
            <a:ext cx="5199908" cy="1777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5668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B984BABB-A7C7-656E-C319-DB9BE0C259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5111" y="772581"/>
            <a:ext cx="2062060" cy="2062060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A0D3DCDB-1E93-4629-EF95-6988EF0868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0251" y="772580"/>
            <a:ext cx="2062060" cy="2062060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76D06910-58DE-03E5-22D2-3609C10B21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7681" y="772580"/>
            <a:ext cx="2062060" cy="2062060"/>
          </a:xfrm>
          <a:prstGeom prst="rect">
            <a:avLst/>
          </a:prstGeom>
        </p:spPr>
      </p:pic>
      <p:grpSp>
        <p:nvGrpSpPr>
          <p:cNvPr id="17" name="Gruppo 16">
            <a:extLst>
              <a:ext uri="{FF2B5EF4-FFF2-40B4-BE49-F238E27FC236}">
                <a16:creationId xmlns:a16="http://schemas.microsoft.com/office/drawing/2014/main" id="{1BD70B0C-7DF9-8309-B3E2-ED8758284474}"/>
              </a:ext>
            </a:extLst>
          </p:cNvPr>
          <p:cNvGrpSpPr/>
          <p:nvPr/>
        </p:nvGrpSpPr>
        <p:grpSpPr>
          <a:xfrm>
            <a:off x="5691685" y="2973978"/>
            <a:ext cx="1870626" cy="1049382"/>
            <a:chOff x="5309304" y="2973978"/>
            <a:chExt cx="1870626" cy="1049382"/>
          </a:xfrm>
        </p:grpSpPr>
        <p:pic>
          <p:nvPicPr>
            <p:cNvPr id="9" name="Immagine 8">
              <a:extLst>
                <a:ext uri="{FF2B5EF4-FFF2-40B4-BE49-F238E27FC236}">
                  <a16:creationId xmlns:a16="http://schemas.microsoft.com/office/drawing/2014/main" id="{80E9BF0A-4DFD-764F-B89A-5D9E8C12FDB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97340" y="2973978"/>
              <a:ext cx="1082590" cy="1049382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CasellaDiTesto 10">
                  <a:extLst>
                    <a:ext uri="{FF2B5EF4-FFF2-40B4-BE49-F238E27FC236}">
                      <a16:creationId xmlns:a16="http://schemas.microsoft.com/office/drawing/2014/main" id="{C9A6DE9B-20A9-1D41-DD9C-B026AB8282FB}"/>
                    </a:ext>
                  </a:extLst>
                </p:cNvPr>
                <p:cNvSpPr txBox="1"/>
                <p:nvPr/>
              </p:nvSpPr>
              <p:spPr>
                <a:xfrm>
                  <a:off x="5309304" y="3221670"/>
                  <a:ext cx="82394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𝜵</m:t>
                        </m:r>
                        <m:r>
                          <a:rPr lang="it-IT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𝑱</m:t>
                        </m:r>
                        <m:r>
                          <a:rPr lang="it-IT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it-IT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𝑾𝑱</m:t>
                        </m:r>
                        <m:r>
                          <a:rPr lang="it-IT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b="1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11" name="CasellaDiTesto 10">
                  <a:extLst>
                    <a:ext uri="{FF2B5EF4-FFF2-40B4-BE49-F238E27FC236}">
                      <a16:creationId xmlns:a16="http://schemas.microsoft.com/office/drawing/2014/main" id="{C9A6DE9B-20A9-1D41-DD9C-B026AB8282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09304" y="3221670"/>
                  <a:ext cx="823944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6667" t="-2174" r="-10370" b="-3260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6" name="Gruppo 15">
            <a:extLst>
              <a:ext uri="{FF2B5EF4-FFF2-40B4-BE49-F238E27FC236}">
                <a16:creationId xmlns:a16="http://schemas.microsoft.com/office/drawing/2014/main" id="{5AA646E5-F707-0E87-802A-7C075A2016B5}"/>
              </a:ext>
            </a:extLst>
          </p:cNvPr>
          <p:cNvGrpSpPr/>
          <p:nvPr/>
        </p:nvGrpSpPr>
        <p:grpSpPr>
          <a:xfrm>
            <a:off x="2240637" y="2973978"/>
            <a:ext cx="1906534" cy="1049382"/>
            <a:chOff x="2240637" y="2973978"/>
            <a:chExt cx="1906534" cy="1049382"/>
          </a:xfrm>
        </p:grpSpPr>
        <p:pic>
          <p:nvPicPr>
            <p:cNvPr id="8" name="Immagine 7">
              <a:extLst>
                <a:ext uri="{FF2B5EF4-FFF2-40B4-BE49-F238E27FC236}">
                  <a16:creationId xmlns:a16="http://schemas.microsoft.com/office/drawing/2014/main" id="{0D4D3B8F-BFE3-0CD4-5AC9-DE674EC82A6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064581" y="2973978"/>
              <a:ext cx="1082590" cy="1049382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CasellaDiTesto 11">
                  <a:extLst>
                    <a:ext uri="{FF2B5EF4-FFF2-40B4-BE49-F238E27FC236}">
                      <a16:creationId xmlns:a16="http://schemas.microsoft.com/office/drawing/2014/main" id="{3EEE6637-69F0-9CFD-843E-C94B6ADF9503}"/>
                    </a:ext>
                  </a:extLst>
                </p:cNvPr>
                <p:cNvSpPr txBox="1"/>
                <p:nvPr/>
              </p:nvSpPr>
              <p:spPr>
                <a:xfrm>
                  <a:off x="2240637" y="3221669"/>
                  <a:ext cx="82394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𝜵</m:t>
                        </m:r>
                        <m:r>
                          <a:rPr lang="it-IT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𝑱</m:t>
                        </m:r>
                        <m:r>
                          <a:rPr lang="it-IT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it-IT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𝑾𝑱</m:t>
                        </m:r>
                        <m:r>
                          <a:rPr lang="it-IT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12" name="CasellaDiTesto 11">
                  <a:extLst>
                    <a:ext uri="{FF2B5EF4-FFF2-40B4-BE49-F238E27FC236}">
                      <a16:creationId xmlns:a16="http://schemas.microsoft.com/office/drawing/2014/main" id="{3EEE6637-69F0-9CFD-843E-C94B6ADF95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40637" y="3221669"/>
                  <a:ext cx="823944" cy="276999"/>
                </a:xfrm>
                <a:prstGeom prst="rect">
                  <a:avLst/>
                </a:prstGeom>
                <a:blipFill>
                  <a:blip r:embed="rId7"/>
                  <a:stretch>
                    <a:fillRect l="-6667" t="-2174" r="-10370" b="-3260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8" name="Gruppo 17">
            <a:extLst>
              <a:ext uri="{FF2B5EF4-FFF2-40B4-BE49-F238E27FC236}">
                <a16:creationId xmlns:a16="http://schemas.microsoft.com/office/drawing/2014/main" id="{A37C6648-2FAD-8D9F-18B4-B9C33A293862}"/>
              </a:ext>
            </a:extLst>
          </p:cNvPr>
          <p:cNvGrpSpPr/>
          <p:nvPr/>
        </p:nvGrpSpPr>
        <p:grpSpPr>
          <a:xfrm>
            <a:off x="9035313" y="2973978"/>
            <a:ext cx="1914428" cy="1049382"/>
            <a:chOff x="8486682" y="2973978"/>
            <a:chExt cx="1914428" cy="1049382"/>
          </a:xfrm>
        </p:grpSpPr>
        <p:pic>
          <p:nvPicPr>
            <p:cNvPr id="10" name="Immagine 9">
              <a:extLst>
                <a:ext uri="{FF2B5EF4-FFF2-40B4-BE49-F238E27FC236}">
                  <a16:creationId xmlns:a16="http://schemas.microsoft.com/office/drawing/2014/main" id="{BBE44142-42D1-C342-46C7-03040EDFFC0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318520" y="2973978"/>
              <a:ext cx="1082590" cy="1049382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CasellaDiTesto 12">
                  <a:extLst>
                    <a:ext uri="{FF2B5EF4-FFF2-40B4-BE49-F238E27FC236}">
                      <a16:creationId xmlns:a16="http://schemas.microsoft.com/office/drawing/2014/main" id="{0D8A4700-4571-10EF-8D30-B5714F4934A9}"/>
                    </a:ext>
                  </a:extLst>
                </p:cNvPr>
                <p:cNvSpPr txBox="1"/>
                <p:nvPr/>
              </p:nvSpPr>
              <p:spPr>
                <a:xfrm>
                  <a:off x="8486682" y="3219801"/>
                  <a:ext cx="82394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𝜵</m:t>
                        </m:r>
                        <m:r>
                          <a:rPr lang="it-IT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𝑱</m:t>
                        </m:r>
                        <m:r>
                          <a:rPr lang="it-IT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it-IT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𝑾𝑱</m:t>
                        </m:r>
                        <m:r>
                          <a:rPr lang="it-IT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b="1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3" name="CasellaDiTesto 12">
                  <a:extLst>
                    <a:ext uri="{FF2B5EF4-FFF2-40B4-BE49-F238E27FC236}">
                      <a16:creationId xmlns:a16="http://schemas.microsoft.com/office/drawing/2014/main" id="{0D8A4700-4571-10EF-8D30-B5714F4934A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86682" y="3219801"/>
                  <a:ext cx="823944" cy="276999"/>
                </a:xfrm>
                <a:prstGeom prst="rect">
                  <a:avLst/>
                </a:prstGeom>
                <a:blipFill>
                  <a:blip r:embed="rId8"/>
                  <a:stretch>
                    <a:fillRect l="-5926" t="-2174" r="-10370" b="-3260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4" name="Immagine 13">
            <a:extLst>
              <a:ext uri="{FF2B5EF4-FFF2-40B4-BE49-F238E27FC236}">
                <a16:creationId xmlns:a16="http://schemas.microsoft.com/office/drawing/2014/main" id="{1A49DFC2-CC30-A397-13B6-FC2342E7F3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74809" y="4585723"/>
            <a:ext cx="1834170" cy="1777908"/>
          </a:xfrm>
          <a:prstGeom prst="rect">
            <a:avLst/>
          </a:prstGeom>
        </p:spPr>
      </p:pic>
      <p:cxnSp>
        <p:nvCxnSpPr>
          <p:cNvPr id="20" name="Connettore a gomito 19">
            <a:extLst>
              <a:ext uri="{FF2B5EF4-FFF2-40B4-BE49-F238E27FC236}">
                <a16:creationId xmlns:a16="http://schemas.microsoft.com/office/drawing/2014/main" id="{986FFA1B-B6D7-D5BB-B60F-D24C1177C62A}"/>
              </a:ext>
            </a:extLst>
          </p:cNvPr>
          <p:cNvCxnSpPr>
            <a:stCxn id="8" idx="2"/>
            <a:endCxn id="14" idx="1"/>
          </p:cNvCxnSpPr>
          <p:nvPr/>
        </p:nvCxnSpPr>
        <p:spPr>
          <a:xfrm rot="16200000" flipH="1">
            <a:off x="3814684" y="3814551"/>
            <a:ext cx="1451317" cy="1868933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ttore a gomito 20">
            <a:extLst>
              <a:ext uri="{FF2B5EF4-FFF2-40B4-BE49-F238E27FC236}">
                <a16:creationId xmlns:a16="http://schemas.microsoft.com/office/drawing/2014/main" id="{E65CC955-0547-1438-A58E-6BA8D3106472}"/>
              </a:ext>
            </a:extLst>
          </p:cNvPr>
          <p:cNvCxnSpPr>
            <a:cxnSpLocks/>
            <a:stCxn id="10" idx="2"/>
            <a:endCxn id="14" idx="3"/>
          </p:cNvCxnSpPr>
          <p:nvPr/>
        </p:nvCxnSpPr>
        <p:spPr>
          <a:xfrm rot="5400000">
            <a:off x="8133055" y="3199285"/>
            <a:ext cx="1451317" cy="3099467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ttore 2 25">
            <a:extLst>
              <a:ext uri="{FF2B5EF4-FFF2-40B4-BE49-F238E27FC236}">
                <a16:creationId xmlns:a16="http://schemas.microsoft.com/office/drawing/2014/main" id="{B6AF92B5-68B0-BA1B-8180-EABB85053846}"/>
              </a:ext>
            </a:extLst>
          </p:cNvPr>
          <p:cNvCxnSpPr>
            <a:cxnSpLocks/>
          </p:cNvCxnSpPr>
          <p:nvPr/>
        </p:nvCxnSpPr>
        <p:spPr>
          <a:xfrm>
            <a:off x="6555510" y="4023360"/>
            <a:ext cx="0" cy="56236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C1FB33C8-F26A-943A-6673-36A314B93659}"/>
              </a:ext>
            </a:extLst>
          </p:cNvPr>
          <p:cNvSpPr txBox="1"/>
          <p:nvPr/>
        </p:nvSpPr>
        <p:spPr>
          <a:xfrm>
            <a:off x="629553" y="3105834"/>
            <a:ext cx="16031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Local model training </a:t>
            </a:r>
          </a:p>
        </p:txBody>
      </p:sp>
      <p:pic>
        <p:nvPicPr>
          <p:cNvPr id="31" name="Immagine 30">
            <a:extLst>
              <a:ext uri="{FF2B5EF4-FFF2-40B4-BE49-F238E27FC236}">
                <a16:creationId xmlns:a16="http://schemas.microsoft.com/office/drawing/2014/main" id="{466E4E7F-4C44-4AE9-2A09-3C8CE137FBC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444" y="1722548"/>
            <a:ext cx="1094696" cy="1094696"/>
          </a:xfrm>
          <a:prstGeom prst="rect">
            <a:avLst/>
          </a:prstGeom>
        </p:spPr>
      </p:pic>
      <p:pic>
        <p:nvPicPr>
          <p:cNvPr id="33" name="Immagine 32">
            <a:extLst>
              <a:ext uri="{FF2B5EF4-FFF2-40B4-BE49-F238E27FC236}">
                <a16:creationId xmlns:a16="http://schemas.microsoft.com/office/drawing/2014/main" id="{76E2C349-3A56-5D60-AEEB-AB63B8253D0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0218" y="1722547"/>
            <a:ext cx="1094697" cy="1094697"/>
          </a:xfrm>
          <a:prstGeom prst="rect">
            <a:avLst/>
          </a:prstGeom>
        </p:spPr>
      </p:pic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FDAEAD67-EE03-6CD1-290B-84E172F91330}"/>
              </a:ext>
            </a:extLst>
          </p:cNvPr>
          <p:cNvSpPr txBox="1"/>
          <p:nvPr/>
        </p:nvSpPr>
        <p:spPr>
          <a:xfrm>
            <a:off x="5384914" y="6308217"/>
            <a:ext cx="2046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Global Model</a:t>
            </a:r>
          </a:p>
        </p:txBody>
      </p:sp>
      <p:pic>
        <p:nvPicPr>
          <p:cNvPr id="37" name="Immagine 36">
            <a:extLst>
              <a:ext uri="{FF2B5EF4-FFF2-40B4-BE49-F238E27FC236}">
                <a16:creationId xmlns:a16="http://schemas.microsoft.com/office/drawing/2014/main" id="{C12D0427-F3DD-375C-EA5C-040C5B59EFB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7122" y="1722547"/>
            <a:ext cx="1082590" cy="1082590"/>
          </a:xfrm>
          <a:prstGeom prst="rect">
            <a:avLst/>
          </a:prstGeom>
        </p:spPr>
      </p:pic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F84C957C-E579-0C55-A018-E69E0A8E9EC9}"/>
              </a:ext>
            </a:extLst>
          </p:cNvPr>
          <p:cNvSpPr txBox="1"/>
          <p:nvPr/>
        </p:nvSpPr>
        <p:spPr>
          <a:xfrm>
            <a:off x="1608668" y="4023358"/>
            <a:ext cx="16031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Local gradient transmitted </a:t>
            </a:r>
          </a:p>
        </p:txBody>
      </p:sp>
      <p:pic>
        <p:nvPicPr>
          <p:cNvPr id="40" name="Immagine 39">
            <a:extLst>
              <a:ext uri="{FF2B5EF4-FFF2-40B4-BE49-F238E27FC236}">
                <a16:creationId xmlns:a16="http://schemas.microsoft.com/office/drawing/2014/main" id="{3F106209-FF52-DD39-F30F-85E8314C481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217" y="5474676"/>
            <a:ext cx="2205107" cy="2205107"/>
          </a:xfrm>
          <a:prstGeom prst="rect">
            <a:avLst/>
          </a:prstGeom>
        </p:spPr>
      </p:pic>
      <p:cxnSp>
        <p:nvCxnSpPr>
          <p:cNvPr id="41" name="Connettore 2 40">
            <a:extLst>
              <a:ext uri="{FF2B5EF4-FFF2-40B4-BE49-F238E27FC236}">
                <a16:creationId xmlns:a16="http://schemas.microsoft.com/office/drawing/2014/main" id="{50031F94-A1F9-F835-7D73-A300BEA77F2F}"/>
              </a:ext>
            </a:extLst>
          </p:cNvPr>
          <p:cNvCxnSpPr>
            <a:cxnSpLocks/>
          </p:cNvCxnSpPr>
          <p:nvPr/>
        </p:nvCxnSpPr>
        <p:spPr>
          <a:xfrm flipH="1">
            <a:off x="2834324" y="5932411"/>
            <a:ext cx="266592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CasellaDiTesto 44">
            <a:extLst>
              <a:ext uri="{FF2B5EF4-FFF2-40B4-BE49-F238E27FC236}">
                <a16:creationId xmlns:a16="http://schemas.microsoft.com/office/drawing/2014/main" id="{FA487FEE-BA71-F067-B664-CB1E7D72EA30}"/>
              </a:ext>
            </a:extLst>
          </p:cNvPr>
          <p:cNvSpPr txBox="1"/>
          <p:nvPr/>
        </p:nvSpPr>
        <p:spPr>
          <a:xfrm>
            <a:off x="543759" y="1275537"/>
            <a:ext cx="1603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Local data</a:t>
            </a:r>
          </a:p>
        </p:txBody>
      </p:sp>
      <p:sp>
        <p:nvSpPr>
          <p:cNvPr id="46" name="CasellaDiTesto 45">
            <a:extLst>
              <a:ext uri="{FF2B5EF4-FFF2-40B4-BE49-F238E27FC236}">
                <a16:creationId xmlns:a16="http://schemas.microsoft.com/office/drawing/2014/main" id="{6FAC1986-F5D3-F345-842E-A47F84BD7736}"/>
              </a:ext>
            </a:extLst>
          </p:cNvPr>
          <p:cNvSpPr txBox="1"/>
          <p:nvPr/>
        </p:nvSpPr>
        <p:spPr>
          <a:xfrm>
            <a:off x="3946936" y="1260868"/>
            <a:ext cx="1603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Local data</a:t>
            </a:r>
          </a:p>
        </p:txBody>
      </p:sp>
      <p:sp>
        <p:nvSpPr>
          <p:cNvPr id="47" name="CasellaDiTesto 46">
            <a:extLst>
              <a:ext uri="{FF2B5EF4-FFF2-40B4-BE49-F238E27FC236}">
                <a16:creationId xmlns:a16="http://schemas.microsoft.com/office/drawing/2014/main" id="{D553E060-5242-92C5-4D04-B16FBA7F915B}"/>
              </a:ext>
            </a:extLst>
          </p:cNvPr>
          <p:cNvSpPr txBox="1"/>
          <p:nvPr/>
        </p:nvSpPr>
        <p:spPr>
          <a:xfrm>
            <a:off x="7432123" y="1260868"/>
            <a:ext cx="1603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Local data</a:t>
            </a:r>
          </a:p>
        </p:txBody>
      </p:sp>
      <p:sp>
        <p:nvSpPr>
          <p:cNvPr id="48" name="CasellaDiTesto 47">
            <a:extLst>
              <a:ext uri="{FF2B5EF4-FFF2-40B4-BE49-F238E27FC236}">
                <a16:creationId xmlns:a16="http://schemas.microsoft.com/office/drawing/2014/main" id="{B23D6969-59FC-83AB-9F76-883228158EA8}"/>
              </a:ext>
            </a:extLst>
          </p:cNvPr>
          <p:cNvSpPr txBox="1"/>
          <p:nvPr/>
        </p:nvSpPr>
        <p:spPr>
          <a:xfrm>
            <a:off x="3436241" y="5932411"/>
            <a:ext cx="1603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Central server</a:t>
            </a:r>
          </a:p>
        </p:txBody>
      </p:sp>
    </p:spTree>
    <p:extLst>
      <p:ext uri="{BB962C8B-B14F-4D97-AF65-F5344CB8AC3E}">
        <p14:creationId xmlns:p14="http://schemas.microsoft.com/office/powerpoint/2010/main" val="33308940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e 2">
            <a:extLst>
              <a:ext uri="{FF2B5EF4-FFF2-40B4-BE49-F238E27FC236}">
                <a16:creationId xmlns:a16="http://schemas.microsoft.com/office/drawing/2014/main" id="{A4CD6F7E-A238-A82E-8363-46776269EDEF}"/>
              </a:ext>
            </a:extLst>
          </p:cNvPr>
          <p:cNvSpPr/>
          <p:nvPr/>
        </p:nvSpPr>
        <p:spPr>
          <a:xfrm>
            <a:off x="9446480" y="1575029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e 3">
            <a:extLst>
              <a:ext uri="{FF2B5EF4-FFF2-40B4-BE49-F238E27FC236}">
                <a16:creationId xmlns:a16="http://schemas.microsoft.com/office/drawing/2014/main" id="{79A6ED46-B182-0C10-A54C-08D8525B4898}"/>
              </a:ext>
            </a:extLst>
          </p:cNvPr>
          <p:cNvSpPr/>
          <p:nvPr/>
        </p:nvSpPr>
        <p:spPr>
          <a:xfrm>
            <a:off x="9446480" y="2165046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e 4">
            <a:extLst>
              <a:ext uri="{FF2B5EF4-FFF2-40B4-BE49-F238E27FC236}">
                <a16:creationId xmlns:a16="http://schemas.microsoft.com/office/drawing/2014/main" id="{BC42B6C3-0C14-453C-2861-1BAC14D73223}"/>
              </a:ext>
            </a:extLst>
          </p:cNvPr>
          <p:cNvSpPr/>
          <p:nvPr/>
        </p:nvSpPr>
        <p:spPr>
          <a:xfrm>
            <a:off x="9446480" y="2768718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70BD15F7-6051-2AA2-A315-0D1B35AB32EC}"/>
              </a:ext>
            </a:extLst>
          </p:cNvPr>
          <p:cNvSpPr/>
          <p:nvPr/>
        </p:nvSpPr>
        <p:spPr>
          <a:xfrm>
            <a:off x="10202619" y="1575029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e 6">
            <a:extLst>
              <a:ext uri="{FF2B5EF4-FFF2-40B4-BE49-F238E27FC236}">
                <a16:creationId xmlns:a16="http://schemas.microsoft.com/office/drawing/2014/main" id="{5BA6BCD8-D069-C5E1-2FDE-BD6F5E573F11}"/>
              </a:ext>
            </a:extLst>
          </p:cNvPr>
          <p:cNvSpPr/>
          <p:nvPr/>
        </p:nvSpPr>
        <p:spPr>
          <a:xfrm>
            <a:off x="10202619" y="2165046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e 7">
            <a:extLst>
              <a:ext uri="{FF2B5EF4-FFF2-40B4-BE49-F238E27FC236}">
                <a16:creationId xmlns:a16="http://schemas.microsoft.com/office/drawing/2014/main" id="{88510431-A1F7-A307-6FA8-5C7EC3ECD6C3}"/>
              </a:ext>
            </a:extLst>
          </p:cNvPr>
          <p:cNvSpPr/>
          <p:nvPr/>
        </p:nvSpPr>
        <p:spPr>
          <a:xfrm>
            <a:off x="10202619" y="2768718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5AB7ACC9-1006-3645-A6C0-01E74053897B}"/>
              </a:ext>
            </a:extLst>
          </p:cNvPr>
          <p:cNvSpPr/>
          <p:nvPr/>
        </p:nvSpPr>
        <p:spPr>
          <a:xfrm>
            <a:off x="10958758" y="2165045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AE845819-1417-2A68-E39C-2CD3581587DF}"/>
              </a:ext>
            </a:extLst>
          </p:cNvPr>
          <p:cNvCxnSpPr>
            <a:stCxn id="3" idx="6"/>
            <a:endCxn id="6" idx="2"/>
          </p:cNvCxnSpPr>
          <p:nvPr/>
        </p:nvCxnSpPr>
        <p:spPr>
          <a:xfrm>
            <a:off x="9868510" y="1786045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C058FEBC-C120-CEC8-B28C-CE441095D8AA}"/>
              </a:ext>
            </a:extLst>
          </p:cNvPr>
          <p:cNvCxnSpPr>
            <a:cxnSpLocks/>
            <a:stCxn id="4" idx="6"/>
            <a:endCxn id="6" idx="2"/>
          </p:cNvCxnSpPr>
          <p:nvPr/>
        </p:nvCxnSpPr>
        <p:spPr>
          <a:xfrm flipV="1">
            <a:off x="9868510" y="1786045"/>
            <a:ext cx="334109" cy="59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1AA9FD41-3562-84FC-962F-2290548FE15B}"/>
              </a:ext>
            </a:extLst>
          </p:cNvPr>
          <p:cNvCxnSpPr>
            <a:cxnSpLocks/>
            <a:stCxn id="3" idx="6"/>
            <a:endCxn id="7" idx="2"/>
          </p:cNvCxnSpPr>
          <p:nvPr/>
        </p:nvCxnSpPr>
        <p:spPr>
          <a:xfrm>
            <a:off x="9868510" y="1786045"/>
            <a:ext cx="334109" cy="59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ttore diritto 12">
            <a:extLst>
              <a:ext uri="{FF2B5EF4-FFF2-40B4-BE49-F238E27FC236}">
                <a16:creationId xmlns:a16="http://schemas.microsoft.com/office/drawing/2014/main" id="{F492E58B-DE11-7628-B471-4204C0DCFA02}"/>
              </a:ext>
            </a:extLst>
          </p:cNvPr>
          <p:cNvCxnSpPr>
            <a:cxnSpLocks/>
            <a:stCxn id="4" idx="6"/>
            <a:endCxn id="7" idx="2"/>
          </p:cNvCxnSpPr>
          <p:nvPr/>
        </p:nvCxnSpPr>
        <p:spPr>
          <a:xfrm>
            <a:off x="9868510" y="2376062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2EEF22B7-FE6E-6185-D654-8FEF8C5D1961}"/>
              </a:ext>
            </a:extLst>
          </p:cNvPr>
          <p:cNvCxnSpPr>
            <a:cxnSpLocks/>
            <a:stCxn id="3" idx="6"/>
            <a:endCxn id="8" idx="2"/>
          </p:cNvCxnSpPr>
          <p:nvPr/>
        </p:nvCxnSpPr>
        <p:spPr>
          <a:xfrm>
            <a:off x="9868510" y="1786045"/>
            <a:ext cx="334109" cy="11936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ttore diritto 14">
            <a:extLst>
              <a:ext uri="{FF2B5EF4-FFF2-40B4-BE49-F238E27FC236}">
                <a16:creationId xmlns:a16="http://schemas.microsoft.com/office/drawing/2014/main" id="{F5AE7100-C26C-BCF7-799E-83F4CBC9B370}"/>
              </a:ext>
            </a:extLst>
          </p:cNvPr>
          <p:cNvCxnSpPr>
            <a:cxnSpLocks/>
            <a:stCxn id="4" idx="6"/>
            <a:endCxn id="8" idx="2"/>
          </p:cNvCxnSpPr>
          <p:nvPr/>
        </p:nvCxnSpPr>
        <p:spPr>
          <a:xfrm>
            <a:off x="9868510" y="2376062"/>
            <a:ext cx="334109" cy="6036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ttore diritto 15">
            <a:extLst>
              <a:ext uri="{FF2B5EF4-FFF2-40B4-BE49-F238E27FC236}">
                <a16:creationId xmlns:a16="http://schemas.microsoft.com/office/drawing/2014/main" id="{04C0EBF7-8A40-01EA-7060-8648DC89341E}"/>
              </a:ext>
            </a:extLst>
          </p:cNvPr>
          <p:cNvCxnSpPr>
            <a:cxnSpLocks/>
            <a:stCxn id="5" idx="6"/>
            <a:endCxn id="6" idx="2"/>
          </p:cNvCxnSpPr>
          <p:nvPr/>
        </p:nvCxnSpPr>
        <p:spPr>
          <a:xfrm flipV="1">
            <a:off x="9868510" y="1786045"/>
            <a:ext cx="334109" cy="11936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ttore diritto 16">
            <a:extLst>
              <a:ext uri="{FF2B5EF4-FFF2-40B4-BE49-F238E27FC236}">
                <a16:creationId xmlns:a16="http://schemas.microsoft.com/office/drawing/2014/main" id="{D0B08EB0-3273-E3BD-F0B7-F21B7940C889}"/>
              </a:ext>
            </a:extLst>
          </p:cNvPr>
          <p:cNvCxnSpPr>
            <a:cxnSpLocks/>
            <a:stCxn id="5" idx="6"/>
            <a:endCxn id="7" idx="2"/>
          </p:cNvCxnSpPr>
          <p:nvPr/>
        </p:nvCxnSpPr>
        <p:spPr>
          <a:xfrm flipV="1">
            <a:off x="9868510" y="2376062"/>
            <a:ext cx="334109" cy="6036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ttore diritto 17">
            <a:extLst>
              <a:ext uri="{FF2B5EF4-FFF2-40B4-BE49-F238E27FC236}">
                <a16:creationId xmlns:a16="http://schemas.microsoft.com/office/drawing/2014/main" id="{0467E274-1FCD-1628-8799-450D7ADDFAB5}"/>
              </a:ext>
            </a:extLst>
          </p:cNvPr>
          <p:cNvCxnSpPr>
            <a:cxnSpLocks/>
            <a:stCxn id="5" idx="6"/>
            <a:endCxn id="8" idx="2"/>
          </p:cNvCxnSpPr>
          <p:nvPr/>
        </p:nvCxnSpPr>
        <p:spPr>
          <a:xfrm>
            <a:off x="9868510" y="2979734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ttore diritto 18">
            <a:extLst>
              <a:ext uri="{FF2B5EF4-FFF2-40B4-BE49-F238E27FC236}">
                <a16:creationId xmlns:a16="http://schemas.microsoft.com/office/drawing/2014/main" id="{C69C90D3-7E38-146F-4DAC-AB438196B721}"/>
              </a:ext>
            </a:extLst>
          </p:cNvPr>
          <p:cNvCxnSpPr>
            <a:cxnSpLocks/>
            <a:stCxn id="6" idx="6"/>
            <a:endCxn id="9" idx="2"/>
          </p:cNvCxnSpPr>
          <p:nvPr/>
        </p:nvCxnSpPr>
        <p:spPr>
          <a:xfrm>
            <a:off x="10624649" y="1786045"/>
            <a:ext cx="334109" cy="59001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diritto 19">
            <a:extLst>
              <a:ext uri="{FF2B5EF4-FFF2-40B4-BE49-F238E27FC236}">
                <a16:creationId xmlns:a16="http://schemas.microsoft.com/office/drawing/2014/main" id="{2C15E6C8-837C-A3FF-87CD-75CA0E661D78}"/>
              </a:ext>
            </a:extLst>
          </p:cNvPr>
          <p:cNvCxnSpPr>
            <a:cxnSpLocks/>
            <a:stCxn id="7" idx="6"/>
            <a:endCxn id="9" idx="2"/>
          </p:cNvCxnSpPr>
          <p:nvPr/>
        </p:nvCxnSpPr>
        <p:spPr>
          <a:xfrm flipV="1">
            <a:off x="10624649" y="2376061"/>
            <a:ext cx="334109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ttore diritto 20">
            <a:extLst>
              <a:ext uri="{FF2B5EF4-FFF2-40B4-BE49-F238E27FC236}">
                <a16:creationId xmlns:a16="http://schemas.microsoft.com/office/drawing/2014/main" id="{8C7CF9AA-14DF-744B-0A0D-3C1216074552}"/>
              </a:ext>
            </a:extLst>
          </p:cNvPr>
          <p:cNvCxnSpPr>
            <a:cxnSpLocks/>
            <a:stCxn id="8" idx="6"/>
            <a:endCxn id="9" idx="2"/>
          </p:cNvCxnSpPr>
          <p:nvPr/>
        </p:nvCxnSpPr>
        <p:spPr>
          <a:xfrm flipV="1">
            <a:off x="10624649" y="2376061"/>
            <a:ext cx="334109" cy="60367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e 43">
            <a:extLst>
              <a:ext uri="{FF2B5EF4-FFF2-40B4-BE49-F238E27FC236}">
                <a16:creationId xmlns:a16="http://schemas.microsoft.com/office/drawing/2014/main" id="{54C7D698-504C-7B84-0285-996FA352F4ED}"/>
              </a:ext>
            </a:extLst>
          </p:cNvPr>
          <p:cNvSpPr/>
          <p:nvPr/>
        </p:nvSpPr>
        <p:spPr>
          <a:xfrm>
            <a:off x="8690341" y="1575029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e 44">
            <a:extLst>
              <a:ext uri="{FF2B5EF4-FFF2-40B4-BE49-F238E27FC236}">
                <a16:creationId xmlns:a16="http://schemas.microsoft.com/office/drawing/2014/main" id="{49CFDFE6-A721-5401-EFC6-C2C178C60F0C}"/>
              </a:ext>
            </a:extLst>
          </p:cNvPr>
          <p:cNvSpPr/>
          <p:nvPr/>
        </p:nvSpPr>
        <p:spPr>
          <a:xfrm>
            <a:off x="8690341" y="2165046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e 45">
            <a:extLst>
              <a:ext uri="{FF2B5EF4-FFF2-40B4-BE49-F238E27FC236}">
                <a16:creationId xmlns:a16="http://schemas.microsoft.com/office/drawing/2014/main" id="{D7C64D10-3AF8-F4EC-47C6-96B7B07621A0}"/>
              </a:ext>
            </a:extLst>
          </p:cNvPr>
          <p:cNvSpPr/>
          <p:nvPr/>
        </p:nvSpPr>
        <p:spPr>
          <a:xfrm>
            <a:off x="8690341" y="2768718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Connettore diritto 46">
            <a:extLst>
              <a:ext uri="{FF2B5EF4-FFF2-40B4-BE49-F238E27FC236}">
                <a16:creationId xmlns:a16="http://schemas.microsoft.com/office/drawing/2014/main" id="{4EC098DC-3AF6-33A0-B532-52CFADDAEEFE}"/>
              </a:ext>
            </a:extLst>
          </p:cNvPr>
          <p:cNvCxnSpPr>
            <a:stCxn id="44" idx="6"/>
          </p:cNvCxnSpPr>
          <p:nvPr/>
        </p:nvCxnSpPr>
        <p:spPr>
          <a:xfrm>
            <a:off x="9112371" y="1786045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ttore diritto 47">
            <a:extLst>
              <a:ext uri="{FF2B5EF4-FFF2-40B4-BE49-F238E27FC236}">
                <a16:creationId xmlns:a16="http://schemas.microsoft.com/office/drawing/2014/main" id="{51DBD366-41B7-D63D-1080-5F206ADECE45}"/>
              </a:ext>
            </a:extLst>
          </p:cNvPr>
          <p:cNvCxnSpPr>
            <a:cxnSpLocks/>
            <a:stCxn id="45" idx="6"/>
          </p:cNvCxnSpPr>
          <p:nvPr/>
        </p:nvCxnSpPr>
        <p:spPr>
          <a:xfrm flipV="1">
            <a:off x="9112371" y="1786045"/>
            <a:ext cx="334109" cy="59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ttore diritto 48">
            <a:extLst>
              <a:ext uri="{FF2B5EF4-FFF2-40B4-BE49-F238E27FC236}">
                <a16:creationId xmlns:a16="http://schemas.microsoft.com/office/drawing/2014/main" id="{6B5AE1C4-EA54-F315-4140-AD2394793EA8}"/>
              </a:ext>
            </a:extLst>
          </p:cNvPr>
          <p:cNvCxnSpPr>
            <a:cxnSpLocks/>
            <a:stCxn id="44" idx="6"/>
          </p:cNvCxnSpPr>
          <p:nvPr/>
        </p:nvCxnSpPr>
        <p:spPr>
          <a:xfrm>
            <a:off x="9112371" y="1786045"/>
            <a:ext cx="334109" cy="59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ttore diritto 49">
            <a:extLst>
              <a:ext uri="{FF2B5EF4-FFF2-40B4-BE49-F238E27FC236}">
                <a16:creationId xmlns:a16="http://schemas.microsoft.com/office/drawing/2014/main" id="{BF41A811-C1B2-8142-7503-30145334E4B9}"/>
              </a:ext>
            </a:extLst>
          </p:cNvPr>
          <p:cNvCxnSpPr>
            <a:cxnSpLocks/>
            <a:stCxn id="45" idx="6"/>
          </p:cNvCxnSpPr>
          <p:nvPr/>
        </p:nvCxnSpPr>
        <p:spPr>
          <a:xfrm>
            <a:off x="9112371" y="2376062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ttore diritto 50">
            <a:extLst>
              <a:ext uri="{FF2B5EF4-FFF2-40B4-BE49-F238E27FC236}">
                <a16:creationId xmlns:a16="http://schemas.microsoft.com/office/drawing/2014/main" id="{83FF3B96-606E-B360-96C1-CCFC79FA70E8}"/>
              </a:ext>
            </a:extLst>
          </p:cNvPr>
          <p:cNvCxnSpPr>
            <a:cxnSpLocks/>
            <a:stCxn id="44" idx="6"/>
          </p:cNvCxnSpPr>
          <p:nvPr/>
        </p:nvCxnSpPr>
        <p:spPr>
          <a:xfrm>
            <a:off x="9112371" y="1786045"/>
            <a:ext cx="334109" cy="11936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ttore diritto 51">
            <a:extLst>
              <a:ext uri="{FF2B5EF4-FFF2-40B4-BE49-F238E27FC236}">
                <a16:creationId xmlns:a16="http://schemas.microsoft.com/office/drawing/2014/main" id="{E8B81468-6809-E2B7-F748-940F85550EBD}"/>
              </a:ext>
            </a:extLst>
          </p:cNvPr>
          <p:cNvCxnSpPr>
            <a:cxnSpLocks/>
            <a:stCxn id="45" idx="6"/>
          </p:cNvCxnSpPr>
          <p:nvPr/>
        </p:nvCxnSpPr>
        <p:spPr>
          <a:xfrm>
            <a:off x="9112371" y="2376062"/>
            <a:ext cx="334109" cy="6036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ttore diritto 52">
            <a:extLst>
              <a:ext uri="{FF2B5EF4-FFF2-40B4-BE49-F238E27FC236}">
                <a16:creationId xmlns:a16="http://schemas.microsoft.com/office/drawing/2014/main" id="{A47D48DC-32BD-E07B-A753-899091B63CCA}"/>
              </a:ext>
            </a:extLst>
          </p:cNvPr>
          <p:cNvCxnSpPr>
            <a:cxnSpLocks/>
            <a:stCxn id="46" idx="6"/>
          </p:cNvCxnSpPr>
          <p:nvPr/>
        </p:nvCxnSpPr>
        <p:spPr>
          <a:xfrm flipV="1">
            <a:off x="9112371" y="1786045"/>
            <a:ext cx="334109" cy="11936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ttore diritto 53">
            <a:extLst>
              <a:ext uri="{FF2B5EF4-FFF2-40B4-BE49-F238E27FC236}">
                <a16:creationId xmlns:a16="http://schemas.microsoft.com/office/drawing/2014/main" id="{7D9587C7-3FA3-4202-F531-D2744DD3B4D6}"/>
              </a:ext>
            </a:extLst>
          </p:cNvPr>
          <p:cNvCxnSpPr>
            <a:cxnSpLocks/>
            <a:stCxn id="46" idx="6"/>
          </p:cNvCxnSpPr>
          <p:nvPr/>
        </p:nvCxnSpPr>
        <p:spPr>
          <a:xfrm flipV="1">
            <a:off x="9112371" y="2376062"/>
            <a:ext cx="334109" cy="6036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ttore diritto 54">
            <a:extLst>
              <a:ext uri="{FF2B5EF4-FFF2-40B4-BE49-F238E27FC236}">
                <a16:creationId xmlns:a16="http://schemas.microsoft.com/office/drawing/2014/main" id="{2C687BA7-93F2-DF13-E2C3-F71030AC689E}"/>
              </a:ext>
            </a:extLst>
          </p:cNvPr>
          <p:cNvCxnSpPr>
            <a:cxnSpLocks/>
            <a:stCxn id="46" idx="6"/>
          </p:cNvCxnSpPr>
          <p:nvPr/>
        </p:nvCxnSpPr>
        <p:spPr>
          <a:xfrm>
            <a:off x="9112371" y="2979734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e 55">
            <a:extLst>
              <a:ext uri="{FF2B5EF4-FFF2-40B4-BE49-F238E27FC236}">
                <a16:creationId xmlns:a16="http://schemas.microsoft.com/office/drawing/2014/main" id="{287B2278-F5C3-440C-51FF-BA23EC149417}"/>
              </a:ext>
            </a:extLst>
          </p:cNvPr>
          <p:cNvSpPr/>
          <p:nvPr/>
        </p:nvSpPr>
        <p:spPr>
          <a:xfrm>
            <a:off x="9446480" y="3944815"/>
            <a:ext cx="422030" cy="422031"/>
          </a:xfrm>
          <a:prstGeom prst="ellipse">
            <a:avLst/>
          </a:prstGeom>
          <a:solidFill>
            <a:schemeClr val="bg1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e 56">
            <a:extLst>
              <a:ext uri="{FF2B5EF4-FFF2-40B4-BE49-F238E27FC236}">
                <a16:creationId xmlns:a16="http://schemas.microsoft.com/office/drawing/2014/main" id="{6F444652-8A61-4FAA-D9C2-FA1F8AC50702}"/>
              </a:ext>
            </a:extLst>
          </p:cNvPr>
          <p:cNvSpPr/>
          <p:nvPr/>
        </p:nvSpPr>
        <p:spPr>
          <a:xfrm>
            <a:off x="9446480" y="4534832"/>
            <a:ext cx="422030" cy="422031"/>
          </a:xfrm>
          <a:prstGeom prst="ellipse">
            <a:avLst/>
          </a:prstGeom>
          <a:solidFill>
            <a:schemeClr val="bg1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e 57">
            <a:extLst>
              <a:ext uri="{FF2B5EF4-FFF2-40B4-BE49-F238E27FC236}">
                <a16:creationId xmlns:a16="http://schemas.microsoft.com/office/drawing/2014/main" id="{F44A2029-259E-69D4-F4A2-0013E0BDC26C}"/>
              </a:ext>
            </a:extLst>
          </p:cNvPr>
          <p:cNvSpPr/>
          <p:nvPr/>
        </p:nvSpPr>
        <p:spPr>
          <a:xfrm>
            <a:off x="9446480" y="5138504"/>
            <a:ext cx="422030" cy="422031"/>
          </a:xfrm>
          <a:prstGeom prst="ellipse">
            <a:avLst/>
          </a:prstGeom>
          <a:solidFill>
            <a:schemeClr val="bg1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e 58">
            <a:extLst>
              <a:ext uri="{FF2B5EF4-FFF2-40B4-BE49-F238E27FC236}">
                <a16:creationId xmlns:a16="http://schemas.microsoft.com/office/drawing/2014/main" id="{60CC6DB3-5FF2-6E8A-673E-5A0D15E7A132}"/>
              </a:ext>
            </a:extLst>
          </p:cNvPr>
          <p:cNvSpPr/>
          <p:nvPr/>
        </p:nvSpPr>
        <p:spPr>
          <a:xfrm>
            <a:off x="10202619" y="3944815"/>
            <a:ext cx="422030" cy="42203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e 59">
            <a:extLst>
              <a:ext uri="{FF2B5EF4-FFF2-40B4-BE49-F238E27FC236}">
                <a16:creationId xmlns:a16="http://schemas.microsoft.com/office/drawing/2014/main" id="{65AA2A6D-2D20-E772-A58F-18C8EC80AD2A}"/>
              </a:ext>
            </a:extLst>
          </p:cNvPr>
          <p:cNvSpPr/>
          <p:nvPr/>
        </p:nvSpPr>
        <p:spPr>
          <a:xfrm>
            <a:off x="10202619" y="4534832"/>
            <a:ext cx="422030" cy="42203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e 60">
            <a:extLst>
              <a:ext uri="{FF2B5EF4-FFF2-40B4-BE49-F238E27FC236}">
                <a16:creationId xmlns:a16="http://schemas.microsoft.com/office/drawing/2014/main" id="{94D6D664-6790-7EF6-E1CE-9CA73DCF46F8}"/>
              </a:ext>
            </a:extLst>
          </p:cNvPr>
          <p:cNvSpPr/>
          <p:nvPr/>
        </p:nvSpPr>
        <p:spPr>
          <a:xfrm>
            <a:off x="10202619" y="5138504"/>
            <a:ext cx="422030" cy="42203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e 61">
            <a:extLst>
              <a:ext uri="{FF2B5EF4-FFF2-40B4-BE49-F238E27FC236}">
                <a16:creationId xmlns:a16="http://schemas.microsoft.com/office/drawing/2014/main" id="{A154B82A-B02D-BAC5-46EE-B83FDD749B38}"/>
              </a:ext>
            </a:extLst>
          </p:cNvPr>
          <p:cNvSpPr/>
          <p:nvPr/>
        </p:nvSpPr>
        <p:spPr>
          <a:xfrm>
            <a:off x="10958758" y="4534831"/>
            <a:ext cx="422030" cy="42203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3" name="Connettore diritto 62">
            <a:extLst>
              <a:ext uri="{FF2B5EF4-FFF2-40B4-BE49-F238E27FC236}">
                <a16:creationId xmlns:a16="http://schemas.microsoft.com/office/drawing/2014/main" id="{EF5F4E55-8FF7-F66F-3D40-BEC3E9F3A062}"/>
              </a:ext>
            </a:extLst>
          </p:cNvPr>
          <p:cNvCxnSpPr>
            <a:stCxn id="56" idx="6"/>
            <a:endCxn id="59" idx="2"/>
          </p:cNvCxnSpPr>
          <p:nvPr/>
        </p:nvCxnSpPr>
        <p:spPr>
          <a:xfrm>
            <a:off x="9868510" y="4155831"/>
            <a:ext cx="334109" cy="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nettore diritto 63">
            <a:extLst>
              <a:ext uri="{FF2B5EF4-FFF2-40B4-BE49-F238E27FC236}">
                <a16:creationId xmlns:a16="http://schemas.microsoft.com/office/drawing/2014/main" id="{76A49512-7A45-F34F-B4E1-D73B92833C26}"/>
              </a:ext>
            </a:extLst>
          </p:cNvPr>
          <p:cNvCxnSpPr>
            <a:cxnSpLocks/>
            <a:stCxn id="57" idx="6"/>
            <a:endCxn id="59" idx="2"/>
          </p:cNvCxnSpPr>
          <p:nvPr/>
        </p:nvCxnSpPr>
        <p:spPr>
          <a:xfrm flipV="1">
            <a:off x="9868510" y="4155831"/>
            <a:ext cx="334109" cy="590017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ttore diritto 64">
            <a:extLst>
              <a:ext uri="{FF2B5EF4-FFF2-40B4-BE49-F238E27FC236}">
                <a16:creationId xmlns:a16="http://schemas.microsoft.com/office/drawing/2014/main" id="{E9B7D729-6ACB-C5CE-D8C1-D7B59D576892}"/>
              </a:ext>
            </a:extLst>
          </p:cNvPr>
          <p:cNvCxnSpPr>
            <a:cxnSpLocks/>
            <a:stCxn id="56" idx="6"/>
            <a:endCxn id="60" idx="2"/>
          </p:cNvCxnSpPr>
          <p:nvPr/>
        </p:nvCxnSpPr>
        <p:spPr>
          <a:xfrm>
            <a:off x="9868510" y="4155831"/>
            <a:ext cx="334109" cy="590017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ttore diritto 65">
            <a:extLst>
              <a:ext uri="{FF2B5EF4-FFF2-40B4-BE49-F238E27FC236}">
                <a16:creationId xmlns:a16="http://schemas.microsoft.com/office/drawing/2014/main" id="{4516771A-A896-5151-361A-EEBE767C3BEA}"/>
              </a:ext>
            </a:extLst>
          </p:cNvPr>
          <p:cNvCxnSpPr>
            <a:cxnSpLocks/>
            <a:stCxn id="57" idx="6"/>
            <a:endCxn id="60" idx="2"/>
          </p:cNvCxnSpPr>
          <p:nvPr/>
        </p:nvCxnSpPr>
        <p:spPr>
          <a:xfrm>
            <a:off x="9868510" y="4745848"/>
            <a:ext cx="334109" cy="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ttore diritto 66">
            <a:extLst>
              <a:ext uri="{FF2B5EF4-FFF2-40B4-BE49-F238E27FC236}">
                <a16:creationId xmlns:a16="http://schemas.microsoft.com/office/drawing/2014/main" id="{46E8F50A-CFA3-32A4-6F51-22D20A757F0C}"/>
              </a:ext>
            </a:extLst>
          </p:cNvPr>
          <p:cNvCxnSpPr>
            <a:cxnSpLocks/>
            <a:stCxn id="56" idx="6"/>
            <a:endCxn id="61" idx="2"/>
          </p:cNvCxnSpPr>
          <p:nvPr/>
        </p:nvCxnSpPr>
        <p:spPr>
          <a:xfrm>
            <a:off x="9868510" y="4155831"/>
            <a:ext cx="334109" cy="1193689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ttore diritto 67">
            <a:extLst>
              <a:ext uri="{FF2B5EF4-FFF2-40B4-BE49-F238E27FC236}">
                <a16:creationId xmlns:a16="http://schemas.microsoft.com/office/drawing/2014/main" id="{00D4C490-BB2C-1E3C-7533-530290EA62CD}"/>
              </a:ext>
            </a:extLst>
          </p:cNvPr>
          <p:cNvCxnSpPr>
            <a:cxnSpLocks/>
            <a:stCxn id="57" idx="6"/>
            <a:endCxn id="61" idx="2"/>
          </p:cNvCxnSpPr>
          <p:nvPr/>
        </p:nvCxnSpPr>
        <p:spPr>
          <a:xfrm>
            <a:off x="9868510" y="4745848"/>
            <a:ext cx="334109" cy="603672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ttore diritto 68">
            <a:extLst>
              <a:ext uri="{FF2B5EF4-FFF2-40B4-BE49-F238E27FC236}">
                <a16:creationId xmlns:a16="http://schemas.microsoft.com/office/drawing/2014/main" id="{07704203-3839-FCEF-A444-14DBEC512E8C}"/>
              </a:ext>
            </a:extLst>
          </p:cNvPr>
          <p:cNvCxnSpPr>
            <a:cxnSpLocks/>
            <a:stCxn id="58" idx="6"/>
            <a:endCxn id="59" idx="2"/>
          </p:cNvCxnSpPr>
          <p:nvPr/>
        </p:nvCxnSpPr>
        <p:spPr>
          <a:xfrm flipV="1">
            <a:off x="9868510" y="4155831"/>
            <a:ext cx="334109" cy="1193689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nettore diritto 69">
            <a:extLst>
              <a:ext uri="{FF2B5EF4-FFF2-40B4-BE49-F238E27FC236}">
                <a16:creationId xmlns:a16="http://schemas.microsoft.com/office/drawing/2014/main" id="{96871F7A-0F31-CD97-40D2-5939EAF7798B}"/>
              </a:ext>
            </a:extLst>
          </p:cNvPr>
          <p:cNvCxnSpPr>
            <a:cxnSpLocks/>
            <a:stCxn id="58" idx="6"/>
            <a:endCxn id="60" idx="2"/>
          </p:cNvCxnSpPr>
          <p:nvPr/>
        </p:nvCxnSpPr>
        <p:spPr>
          <a:xfrm flipV="1">
            <a:off x="9868510" y="4745848"/>
            <a:ext cx="334109" cy="603672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ttore diritto 70">
            <a:extLst>
              <a:ext uri="{FF2B5EF4-FFF2-40B4-BE49-F238E27FC236}">
                <a16:creationId xmlns:a16="http://schemas.microsoft.com/office/drawing/2014/main" id="{7A3874A3-0058-EB14-C8DB-E3929E213F26}"/>
              </a:ext>
            </a:extLst>
          </p:cNvPr>
          <p:cNvCxnSpPr>
            <a:cxnSpLocks/>
            <a:stCxn id="58" idx="6"/>
            <a:endCxn id="61" idx="2"/>
          </p:cNvCxnSpPr>
          <p:nvPr/>
        </p:nvCxnSpPr>
        <p:spPr>
          <a:xfrm>
            <a:off x="9868510" y="5349520"/>
            <a:ext cx="334109" cy="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ttore diritto 71">
            <a:extLst>
              <a:ext uri="{FF2B5EF4-FFF2-40B4-BE49-F238E27FC236}">
                <a16:creationId xmlns:a16="http://schemas.microsoft.com/office/drawing/2014/main" id="{405A39C6-F993-3ED6-BCBD-A2EF2C185E6A}"/>
              </a:ext>
            </a:extLst>
          </p:cNvPr>
          <p:cNvCxnSpPr>
            <a:cxnSpLocks/>
            <a:stCxn id="59" idx="6"/>
            <a:endCxn id="62" idx="2"/>
          </p:cNvCxnSpPr>
          <p:nvPr/>
        </p:nvCxnSpPr>
        <p:spPr>
          <a:xfrm>
            <a:off x="10624649" y="4155831"/>
            <a:ext cx="334109" cy="590016"/>
          </a:xfrm>
          <a:prstGeom prst="line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ttore diritto 72">
            <a:extLst>
              <a:ext uri="{FF2B5EF4-FFF2-40B4-BE49-F238E27FC236}">
                <a16:creationId xmlns:a16="http://schemas.microsoft.com/office/drawing/2014/main" id="{EDDE8917-7C18-12B9-0497-10646D14D44D}"/>
              </a:ext>
            </a:extLst>
          </p:cNvPr>
          <p:cNvCxnSpPr>
            <a:cxnSpLocks/>
            <a:stCxn id="60" idx="6"/>
            <a:endCxn id="62" idx="2"/>
          </p:cNvCxnSpPr>
          <p:nvPr/>
        </p:nvCxnSpPr>
        <p:spPr>
          <a:xfrm flipV="1">
            <a:off x="10624649" y="4745847"/>
            <a:ext cx="334109" cy="1"/>
          </a:xfrm>
          <a:prstGeom prst="line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nettore diritto 73">
            <a:extLst>
              <a:ext uri="{FF2B5EF4-FFF2-40B4-BE49-F238E27FC236}">
                <a16:creationId xmlns:a16="http://schemas.microsoft.com/office/drawing/2014/main" id="{3C9F70A7-D6D0-CCEE-304C-4B70A6533498}"/>
              </a:ext>
            </a:extLst>
          </p:cNvPr>
          <p:cNvCxnSpPr>
            <a:cxnSpLocks/>
            <a:stCxn id="61" idx="6"/>
            <a:endCxn id="62" idx="2"/>
          </p:cNvCxnSpPr>
          <p:nvPr/>
        </p:nvCxnSpPr>
        <p:spPr>
          <a:xfrm flipV="1">
            <a:off x="10624649" y="4745847"/>
            <a:ext cx="334109" cy="603673"/>
          </a:xfrm>
          <a:prstGeom prst="line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Ovale 74">
            <a:extLst>
              <a:ext uri="{FF2B5EF4-FFF2-40B4-BE49-F238E27FC236}">
                <a16:creationId xmlns:a16="http://schemas.microsoft.com/office/drawing/2014/main" id="{D4E96CFB-92C3-DB3B-D004-7E4AB9576755}"/>
              </a:ext>
            </a:extLst>
          </p:cNvPr>
          <p:cNvSpPr/>
          <p:nvPr/>
        </p:nvSpPr>
        <p:spPr>
          <a:xfrm>
            <a:off x="8690341" y="3944815"/>
            <a:ext cx="422030" cy="422031"/>
          </a:xfrm>
          <a:prstGeom prst="ellipse">
            <a:avLst/>
          </a:prstGeom>
          <a:solidFill>
            <a:schemeClr val="bg1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e 75">
            <a:extLst>
              <a:ext uri="{FF2B5EF4-FFF2-40B4-BE49-F238E27FC236}">
                <a16:creationId xmlns:a16="http://schemas.microsoft.com/office/drawing/2014/main" id="{BBFD564B-4264-1FF1-31FA-8483D3E77D27}"/>
              </a:ext>
            </a:extLst>
          </p:cNvPr>
          <p:cNvSpPr/>
          <p:nvPr/>
        </p:nvSpPr>
        <p:spPr>
          <a:xfrm>
            <a:off x="8690341" y="4534832"/>
            <a:ext cx="422030" cy="422031"/>
          </a:xfrm>
          <a:prstGeom prst="ellipse">
            <a:avLst/>
          </a:prstGeom>
          <a:solidFill>
            <a:schemeClr val="bg1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e 76">
            <a:extLst>
              <a:ext uri="{FF2B5EF4-FFF2-40B4-BE49-F238E27FC236}">
                <a16:creationId xmlns:a16="http://schemas.microsoft.com/office/drawing/2014/main" id="{158FAD1A-3C46-DF0C-1F90-25D32C2E8B72}"/>
              </a:ext>
            </a:extLst>
          </p:cNvPr>
          <p:cNvSpPr/>
          <p:nvPr/>
        </p:nvSpPr>
        <p:spPr>
          <a:xfrm>
            <a:off x="8690341" y="5138504"/>
            <a:ext cx="422030" cy="422031"/>
          </a:xfrm>
          <a:prstGeom prst="ellipse">
            <a:avLst/>
          </a:prstGeom>
          <a:solidFill>
            <a:schemeClr val="bg1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8" name="Connettore diritto 77">
            <a:extLst>
              <a:ext uri="{FF2B5EF4-FFF2-40B4-BE49-F238E27FC236}">
                <a16:creationId xmlns:a16="http://schemas.microsoft.com/office/drawing/2014/main" id="{55DAF84F-B0BC-F53D-B9EB-2C5F2CCA3CE0}"/>
              </a:ext>
            </a:extLst>
          </p:cNvPr>
          <p:cNvCxnSpPr>
            <a:stCxn id="75" idx="6"/>
          </p:cNvCxnSpPr>
          <p:nvPr/>
        </p:nvCxnSpPr>
        <p:spPr>
          <a:xfrm>
            <a:off x="9112371" y="4155831"/>
            <a:ext cx="334109" cy="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nettore diritto 78">
            <a:extLst>
              <a:ext uri="{FF2B5EF4-FFF2-40B4-BE49-F238E27FC236}">
                <a16:creationId xmlns:a16="http://schemas.microsoft.com/office/drawing/2014/main" id="{53F447A3-ABED-743F-F42E-6F3DF95B2E68}"/>
              </a:ext>
            </a:extLst>
          </p:cNvPr>
          <p:cNvCxnSpPr>
            <a:cxnSpLocks/>
            <a:stCxn id="76" idx="6"/>
          </p:cNvCxnSpPr>
          <p:nvPr/>
        </p:nvCxnSpPr>
        <p:spPr>
          <a:xfrm flipV="1">
            <a:off x="9112371" y="4155831"/>
            <a:ext cx="334109" cy="590017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ttore diritto 79">
            <a:extLst>
              <a:ext uri="{FF2B5EF4-FFF2-40B4-BE49-F238E27FC236}">
                <a16:creationId xmlns:a16="http://schemas.microsoft.com/office/drawing/2014/main" id="{007185EF-B563-446B-9089-D95FD79FE81C}"/>
              </a:ext>
            </a:extLst>
          </p:cNvPr>
          <p:cNvCxnSpPr>
            <a:cxnSpLocks/>
            <a:stCxn id="75" idx="6"/>
          </p:cNvCxnSpPr>
          <p:nvPr/>
        </p:nvCxnSpPr>
        <p:spPr>
          <a:xfrm>
            <a:off x="9112371" y="4155831"/>
            <a:ext cx="334109" cy="590017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nettore diritto 80">
            <a:extLst>
              <a:ext uri="{FF2B5EF4-FFF2-40B4-BE49-F238E27FC236}">
                <a16:creationId xmlns:a16="http://schemas.microsoft.com/office/drawing/2014/main" id="{11DB8AED-51A3-5A11-A75E-3728A0874E64}"/>
              </a:ext>
            </a:extLst>
          </p:cNvPr>
          <p:cNvCxnSpPr>
            <a:cxnSpLocks/>
            <a:stCxn id="76" idx="6"/>
          </p:cNvCxnSpPr>
          <p:nvPr/>
        </p:nvCxnSpPr>
        <p:spPr>
          <a:xfrm>
            <a:off x="9112371" y="4745848"/>
            <a:ext cx="334109" cy="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nettore diritto 81">
            <a:extLst>
              <a:ext uri="{FF2B5EF4-FFF2-40B4-BE49-F238E27FC236}">
                <a16:creationId xmlns:a16="http://schemas.microsoft.com/office/drawing/2014/main" id="{2BD7287B-7140-FD34-3352-C2C38A03ACE1}"/>
              </a:ext>
            </a:extLst>
          </p:cNvPr>
          <p:cNvCxnSpPr>
            <a:cxnSpLocks/>
            <a:stCxn id="75" idx="6"/>
          </p:cNvCxnSpPr>
          <p:nvPr/>
        </p:nvCxnSpPr>
        <p:spPr>
          <a:xfrm>
            <a:off x="9112371" y="4155831"/>
            <a:ext cx="334109" cy="1193689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nettore diritto 82">
            <a:extLst>
              <a:ext uri="{FF2B5EF4-FFF2-40B4-BE49-F238E27FC236}">
                <a16:creationId xmlns:a16="http://schemas.microsoft.com/office/drawing/2014/main" id="{FD443291-BF1A-0E6E-3655-D200B90BA50B}"/>
              </a:ext>
            </a:extLst>
          </p:cNvPr>
          <p:cNvCxnSpPr>
            <a:cxnSpLocks/>
            <a:stCxn id="76" idx="6"/>
          </p:cNvCxnSpPr>
          <p:nvPr/>
        </p:nvCxnSpPr>
        <p:spPr>
          <a:xfrm>
            <a:off x="9112371" y="4745848"/>
            <a:ext cx="334109" cy="603672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nettore diritto 83">
            <a:extLst>
              <a:ext uri="{FF2B5EF4-FFF2-40B4-BE49-F238E27FC236}">
                <a16:creationId xmlns:a16="http://schemas.microsoft.com/office/drawing/2014/main" id="{BFF7F0BB-EB7F-63DD-BBFB-89E893CC0124}"/>
              </a:ext>
            </a:extLst>
          </p:cNvPr>
          <p:cNvCxnSpPr>
            <a:cxnSpLocks/>
            <a:stCxn id="77" idx="6"/>
          </p:cNvCxnSpPr>
          <p:nvPr/>
        </p:nvCxnSpPr>
        <p:spPr>
          <a:xfrm flipV="1">
            <a:off x="9112371" y="4155831"/>
            <a:ext cx="334109" cy="1193689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nettore diritto 84">
            <a:extLst>
              <a:ext uri="{FF2B5EF4-FFF2-40B4-BE49-F238E27FC236}">
                <a16:creationId xmlns:a16="http://schemas.microsoft.com/office/drawing/2014/main" id="{FB58B1EB-74FC-66FF-4857-6E5339C9BE6D}"/>
              </a:ext>
            </a:extLst>
          </p:cNvPr>
          <p:cNvCxnSpPr>
            <a:cxnSpLocks/>
            <a:stCxn id="77" idx="6"/>
          </p:cNvCxnSpPr>
          <p:nvPr/>
        </p:nvCxnSpPr>
        <p:spPr>
          <a:xfrm flipV="1">
            <a:off x="9112371" y="4745848"/>
            <a:ext cx="334109" cy="603672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onnettore diritto 85">
            <a:extLst>
              <a:ext uri="{FF2B5EF4-FFF2-40B4-BE49-F238E27FC236}">
                <a16:creationId xmlns:a16="http://schemas.microsoft.com/office/drawing/2014/main" id="{6A6380D3-F288-1CFA-6C08-E04AEE8F5BDF}"/>
              </a:ext>
            </a:extLst>
          </p:cNvPr>
          <p:cNvCxnSpPr>
            <a:cxnSpLocks/>
            <a:stCxn id="77" idx="6"/>
          </p:cNvCxnSpPr>
          <p:nvPr/>
        </p:nvCxnSpPr>
        <p:spPr>
          <a:xfrm>
            <a:off x="9112371" y="5349520"/>
            <a:ext cx="334109" cy="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ttore a gomito 87">
            <a:extLst>
              <a:ext uri="{FF2B5EF4-FFF2-40B4-BE49-F238E27FC236}">
                <a16:creationId xmlns:a16="http://schemas.microsoft.com/office/drawing/2014/main" id="{DDC6F154-CB0B-22CE-893E-5F32B2B8FFC5}"/>
              </a:ext>
            </a:extLst>
          </p:cNvPr>
          <p:cNvCxnSpPr>
            <a:stCxn id="9" idx="6"/>
            <a:endCxn id="62" idx="6"/>
          </p:cNvCxnSpPr>
          <p:nvPr/>
        </p:nvCxnSpPr>
        <p:spPr>
          <a:xfrm>
            <a:off x="11380788" y="2376061"/>
            <a:ext cx="12700" cy="2369786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CasellaDiTesto 88">
            <a:extLst>
              <a:ext uri="{FF2B5EF4-FFF2-40B4-BE49-F238E27FC236}">
                <a16:creationId xmlns:a16="http://schemas.microsoft.com/office/drawing/2014/main" id="{274B52F9-66A0-3A43-6287-B59A5C1303AB}"/>
              </a:ext>
            </a:extLst>
          </p:cNvPr>
          <p:cNvSpPr txBox="1"/>
          <p:nvPr/>
        </p:nvSpPr>
        <p:spPr>
          <a:xfrm>
            <a:off x="10855018" y="1228540"/>
            <a:ext cx="1473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 output/ prediction</a:t>
            </a:r>
          </a:p>
        </p:txBody>
      </p:sp>
      <p:pic>
        <p:nvPicPr>
          <p:cNvPr id="90" name="Immagine 89">
            <a:extLst>
              <a:ext uri="{FF2B5EF4-FFF2-40B4-BE49-F238E27FC236}">
                <a16:creationId xmlns:a16="http://schemas.microsoft.com/office/drawing/2014/main" id="{DC6C01B0-C165-E15F-96F4-906D4EAFC8F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8" t="6012" r="58172" b="50854"/>
          <a:stretch/>
        </p:blipFill>
        <p:spPr>
          <a:xfrm>
            <a:off x="7299793" y="1791774"/>
            <a:ext cx="1232021" cy="1246180"/>
          </a:xfrm>
          <a:prstGeom prst="rect">
            <a:avLst/>
          </a:prstGeom>
        </p:spPr>
      </p:pic>
      <p:sp>
        <p:nvSpPr>
          <p:cNvPr id="91" name="CasellaDiTesto 90">
            <a:extLst>
              <a:ext uri="{FF2B5EF4-FFF2-40B4-BE49-F238E27FC236}">
                <a16:creationId xmlns:a16="http://schemas.microsoft.com/office/drawing/2014/main" id="{15F7C71D-73CA-BFD6-77A5-D6CA09DB88EE}"/>
              </a:ext>
            </a:extLst>
          </p:cNvPr>
          <p:cNvSpPr txBox="1"/>
          <p:nvPr/>
        </p:nvSpPr>
        <p:spPr>
          <a:xfrm>
            <a:off x="7299793" y="1320873"/>
            <a:ext cx="1232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Input</a:t>
            </a:r>
          </a:p>
        </p:txBody>
      </p:sp>
      <p:pic>
        <p:nvPicPr>
          <p:cNvPr id="92" name="Immagine 91">
            <a:extLst>
              <a:ext uri="{FF2B5EF4-FFF2-40B4-BE49-F238E27FC236}">
                <a16:creationId xmlns:a16="http://schemas.microsoft.com/office/drawing/2014/main" id="{D06606FA-751B-D1A0-5CAB-E86942A65C7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187" t="56507" r="-363" b="-1153"/>
          <a:stretch/>
        </p:blipFill>
        <p:spPr>
          <a:xfrm>
            <a:off x="7168041" y="4105183"/>
            <a:ext cx="1443036" cy="1422571"/>
          </a:xfrm>
          <a:prstGeom prst="rect">
            <a:avLst/>
          </a:prstGeom>
        </p:spPr>
      </p:pic>
      <p:sp>
        <p:nvSpPr>
          <p:cNvPr id="95" name="CasellaDiTesto 94">
            <a:extLst>
              <a:ext uri="{FF2B5EF4-FFF2-40B4-BE49-F238E27FC236}">
                <a16:creationId xmlns:a16="http://schemas.microsoft.com/office/drawing/2014/main" id="{B49CF292-5954-8652-5FCF-A867AFB7D0F0}"/>
              </a:ext>
            </a:extLst>
          </p:cNvPr>
          <p:cNvSpPr txBox="1"/>
          <p:nvPr/>
        </p:nvSpPr>
        <p:spPr>
          <a:xfrm>
            <a:off x="7299793" y="3686830"/>
            <a:ext cx="1232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Heatmap</a:t>
            </a:r>
          </a:p>
        </p:txBody>
      </p:sp>
      <p:sp>
        <p:nvSpPr>
          <p:cNvPr id="2048" name="CasellaDiTesto 2047">
            <a:extLst>
              <a:ext uri="{FF2B5EF4-FFF2-40B4-BE49-F238E27FC236}">
                <a16:creationId xmlns:a16="http://schemas.microsoft.com/office/drawing/2014/main" id="{5FB69C05-720A-3F2B-4AC4-50280173048B}"/>
              </a:ext>
            </a:extLst>
          </p:cNvPr>
          <p:cNvSpPr txBox="1"/>
          <p:nvPr/>
        </p:nvSpPr>
        <p:spPr>
          <a:xfrm>
            <a:off x="10855018" y="4953838"/>
            <a:ext cx="12320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Total relevance</a:t>
            </a:r>
          </a:p>
        </p:txBody>
      </p:sp>
      <p:sp>
        <p:nvSpPr>
          <p:cNvPr id="2049" name="Freccia a destra 2048">
            <a:extLst>
              <a:ext uri="{FF2B5EF4-FFF2-40B4-BE49-F238E27FC236}">
                <a16:creationId xmlns:a16="http://schemas.microsoft.com/office/drawing/2014/main" id="{6EC9E944-9888-EB9C-7DA8-210EA3B2A553}"/>
              </a:ext>
            </a:extLst>
          </p:cNvPr>
          <p:cNvSpPr/>
          <p:nvPr/>
        </p:nvSpPr>
        <p:spPr>
          <a:xfrm>
            <a:off x="8777684" y="1276382"/>
            <a:ext cx="1962150" cy="14494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1" name="CasellaDiTesto 2050">
            <a:extLst>
              <a:ext uri="{FF2B5EF4-FFF2-40B4-BE49-F238E27FC236}">
                <a16:creationId xmlns:a16="http://schemas.microsoft.com/office/drawing/2014/main" id="{C81FABC9-306A-A75B-FB30-4B3E377B9D2B}"/>
              </a:ext>
            </a:extLst>
          </p:cNvPr>
          <p:cNvSpPr txBox="1"/>
          <p:nvPr/>
        </p:nvSpPr>
        <p:spPr>
          <a:xfrm>
            <a:off x="8777684" y="665783"/>
            <a:ext cx="19343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Forward propagation</a:t>
            </a:r>
          </a:p>
        </p:txBody>
      </p:sp>
      <p:sp>
        <p:nvSpPr>
          <p:cNvPr id="2052" name="Freccia a destra 2051">
            <a:extLst>
              <a:ext uri="{FF2B5EF4-FFF2-40B4-BE49-F238E27FC236}">
                <a16:creationId xmlns:a16="http://schemas.microsoft.com/office/drawing/2014/main" id="{83B47C56-7B62-EB78-3510-D85BA8DB7C7C}"/>
              </a:ext>
            </a:extLst>
          </p:cNvPr>
          <p:cNvSpPr/>
          <p:nvPr/>
        </p:nvSpPr>
        <p:spPr>
          <a:xfrm rot="10800000">
            <a:off x="8808029" y="5688356"/>
            <a:ext cx="1962150" cy="14494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3" name="CasellaDiTesto 2052">
            <a:extLst>
              <a:ext uri="{FF2B5EF4-FFF2-40B4-BE49-F238E27FC236}">
                <a16:creationId xmlns:a16="http://schemas.microsoft.com/office/drawing/2014/main" id="{406787C0-B14A-0120-AF5B-5B8CE9D4E14D}"/>
              </a:ext>
            </a:extLst>
          </p:cNvPr>
          <p:cNvSpPr txBox="1"/>
          <p:nvPr/>
        </p:nvSpPr>
        <p:spPr>
          <a:xfrm>
            <a:off x="8723190" y="5820525"/>
            <a:ext cx="21318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Layerwise</a:t>
            </a:r>
            <a:r>
              <a:rPr lang="en-US" dirty="0"/>
              <a:t> relevance propagation</a:t>
            </a:r>
          </a:p>
        </p:txBody>
      </p:sp>
      <p:pic>
        <p:nvPicPr>
          <p:cNvPr id="2055" name="Immagine 2054">
            <a:extLst>
              <a:ext uri="{FF2B5EF4-FFF2-40B4-BE49-F238E27FC236}">
                <a16:creationId xmlns:a16="http://schemas.microsoft.com/office/drawing/2014/main" id="{C3BB19B3-8437-DC8F-9613-AFA152F9C40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7792" b="5205"/>
          <a:stretch/>
        </p:blipFill>
        <p:spPr>
          <a:xfrm>
            <a:off x="1633333" y="1458807"/>
            <a:ext cx="4864480" cy="1131993"/>
          </a:xfrm>
          <a:prstGeom prst="rect">
            <a:avLst/>
          </a:prstGeom>
        </p:spPr>
      </p:pic>
      <p:pic>
        <p:nvPicPr>
          <p:cNvPr id="2057" name="Immagine 2056">
            <a:extLst>
              <a:ext uri="{FF2B5EF4-FFF2-40B4-BE49-F238E27FC236}">
                <a16:creationId xmlns:a16="http://schemas.microsoft.com/office/drawing/2014/main" id="{98EB0FF0-C3AF-9B29-69CF-6397944F42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8" t="6012" r="58172" b="50854"/>
          <a:stretch/>
        </p:blipFill>
        <p:spPr>
          <a:xfrm>
            <a:off x="329799" y="1307428"/>
            <a:ext cx="1232021" cy="1246180"/>
          </a:xfrm>
          <a:prstGeom prst="rect">
            <a:avLst/>
          </a:prstGeom>
        </p:spPr>
      </p:pic>
      <p:sp>
        <p:nvSpPr>
          <p:cNvPr id="2058" name="CasellaDiTesto 2057">
            <a:extLst>
              <a:ext uri="{FF2B5EF4-FFF2-40B4-BE49-F238E27FC236}">
                <a16:creationId xmlns:a16="http://schemas.microsoft.com/office/drawing/2014/main" id="{E3DD32C5-EB99-E02C-398A-5BF7D9547559}"/>
              </a:ext>
            </a:extLst>
          </p:cNvPr>
          <p:cNvSpPr txBox="1"/>
          <p:nvPr/>
        </p:nvSpPr>
        <p:spPr>
          <a:xfrm>
            <a:off x="329799" y="836527"/>
            <a:ext cx="1232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Input</a:t>
            </a:r>
          </a:p>
        </p:txBody>
      </p:sp>
      <p:sp>
        <p:nvSpPr>
          <p:cNvPr id="2060" name="Parentesi graffa chiusa 2059">
            <a:extLst>
              <a:ext uri="{FF2B5EF4-FFF2-40B4-BE49-F238E27FC236}">
                <a16:creationId xmlns:a16="http://schemas.microsoft.com/office/drawing/2014/main" id="{E13CABA7-094E-B8F6-C499-61589D9E4440}"/>
              </a:ext>
            </a:extLst>
          </p:cNvPr>
          <p:cNvSpPr/>
          <p:nvPr/>
        </p:nvSpPr>
        <p:spPr>
          <a:xfrm rot="5400000">
            <a:off x="5481879" y="2027551"/>
            <a:ext cx="369333" cy="1684404"/>
          </a:xfrm>
          <a:prstGeom prst="righ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2" name="CasellaDiTesto 2061">
            <a:extLst>
              <a:ext uri="{FF2B5EF4-FFF2-40B4-BE49-F238E27FC236}">
                <a16:creationId xmlns:a16="http://schemas.microsoft.com/office/drawing/2014/main" id="{7FD8382C-FA12-94CA-BC0A-BEDD80B737B6}"/>
              </a:ext>
            </a:extLst>
          </p:cNvPr>
          <p:cNvSpPr txBox="1"/>
          <p:nvPr/>
        </p:nvSpPr>
        <p:spPr>
          <a:xfrm>
            <a:off x="4848225" y="3110293"/>
            <a:ext cx="1532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Heatmap</a:t>
            </a:r>
          </a:p>
        </p:txBody>
      </p:sp>
      <p:pic>
        <p:nvPicPr>
          <p:cNvPr id="2063" name="Immagine 2062">
            <a:extLst>
              <a:ext uri="{FF2B5EF4-FFF2-40B4-BE49-F238E27FC236}">
                <a16:creationId xmlns:a16="http://schemas.microsoft.com/office/drawing/2014/main" id="{0F5B87A9-08F3-7A52-5711-AAC548B7622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948" t="58120" r="1892" b="-1254"/>
          <a:stretch/>
        </p:blipFill>
        <p:spPr>
          <a:xfrm>
            <a:off x="4928488" y="3450249"/>
            <a:ext cx="1374322" cy="1390117"/>
          </a:xfrm>
          <a:prstGeom prst="rect">
            <a:avLst/>
          </a:prstGeom>
        </p:spPr>
      </p:pic>
      <p:sp>
        <p:nvSpPr>
          <p:cNvPr id="2064" name="CasellaDiTesto 2063">
            <a:extLst>
              <a:ext uri="{FF2B5EF4-FFF2-40B4-BE49-F238E27FC236}">
                <a16:creationId xmlns:a16="http://schemas.microsoft.com/office/drawing/2014/main" id="{977D1587-81BC-DDF7-1600-E66CE412F6FC}"/>
              </a:ext>
            </a:extLst>
          </p:cNvPr>
          <p:cNvSpPr txBox="1"/>
          <p:nvPr/>
        </p:nvSpPr>
        <p:spPr>
          <a:xfrm>
            <a:off x="22692" y="481117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A)</a:t>
            </a:r>
          </a:p>
        </p:txBody>
      </p:sp>
      <p:sp>
        <p:nvSpPr>
          <p:cNvPr id="2065" name="CasellaDiTesto 2064">
            <a:extLst>
              <a:ext uri="{FF2B5EF4-FFF2-40B4-BE49-F238E27FC236}">
                <a16:creationId xmlns:a16="http://schemas.microsoft.com/office/drawing/2014/main" id="{4616F282-7430-58DF-D634-D382F618CA28}"/>
              </a:ext>
            </a:extLst>
          </p:cNvPr>
          <p:cNvSpPr txBox="1"/>
          <p:nvPr/>
        </p:nvSpPr>
        <p:spPr>
          <a:xfrm>
            <a:off x="6679859" y="481117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B)</a:t>
            </a:r>
          </a:p>
        </p:txBody>
      </p:sp>
    </p:spTree>
    <p:extLst>
      <p:ext uri="{BB962C8B-B14F-4D97-AF65-F5344CB8AC3E}">
        <p14:creationId xmlns:p14="http://schemas.microsoft.com/office/powerpoint/2010/main" val="24515356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roupe 127">
            <a:extLst>
              <a:ext uri="{FF2B5EF4-FFF2-40B4-BE49-F238E27FC236}">
                <a16:creationId xmlns:a16="http://schemas.microsoft.com/office/drawing/2014/main" id="{82E1279F-B4A9-2FCF-2264-891F91BB055C}"/>
              </a:ext>
            </a:extLst>
          </p:cNvPr>
          <p:cNvGrpSpPr>
            <a:grpSpLocks noChangeAspect="1"/>
          </p:cNvGrpSpPr>
          <p:nvPr/>
        </p:nvGrpSpPr>
        <p:grpSpPr>
          <a:xfrm>
            <a:off x="125175" y="404389"/>
            <a:ext cx="4166778" cy="2694154"/>
            <a:chOff x="276268" y="393065"/>
            <a:chExt cx="5988549" cy="3872073"/>
          </a:xfrm>
        </p:grpSpPr>
        <p:sp>
          <p:nvSpPr>
            <p:cNvPr id="2" name="Ovale 26">
              <a:extLst>
                <a:ext uri="{FF2B5EF4-FFF2-40B4-BE49-F238E27FC236}">
                  <a16:creationId xmlns:a16="http://schemas.microsoft.com/office/drawing/2014/main" id="{280E8367-5C3E-ADF1-427C-07E94176554F}"/>
                </a:ext>
              </a:extLst>
            </p:cNvPr>
            <p:cNvSpPr/>
            <p:nvPr/>
          </p:nvSpPr>
          <p:spPr>
            <a:xfrm rot="5400000">
              <a:off x="1688679" y="2066023"/>
              <a:ext cx="422030" cy="422031"/>
            </a:xfrm>
            <a:prstGeom prst="ellipse">
              <a:avLst/>
            </a:prstGeom>
            <a:gradFill>
              <a:gsLst>
                <a:gs pos="50000">
                  <a:srgbClr val="00B050"/>
                </a:gs>
                <a:gs pos="37000">
                  <a:srgbClr val="FFC000"/>
                </a:gs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rgbClr val="FF0000"/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" name="Ovale 27">
              <a:extLst>
                <a:ext uri="{FF2B5EF4-FFF2-40B4-BE49-F238E27FC236}">
                  <a16:creationId xmlns:a16="http://schemas.microsoft.com/office/drawing/2014/main" id="{9904151C-6FA3-9E1E-7980-2C1AF942FF98}"/>
                </a:ext>
              </a:extLst>
            </p:cNvPr>
            <p:cNvSpPr/>
            <p:nvPr/>
          </p:nvSpPr>
          <p:spPr>
            <a:xfrm rot="5400000">
              <a:off x="1098662" y="2066023"/>
              <a:ext cx="422030" cy="422031"/>
            </a:xfrm>
            <a:prstGeom prst="ellipse">
              <a:avLst/>
            </a:prstGeom>
            <a:gradFill>
              <a:gsLst>
                <a:gs pos="55500">
                  <a:srgbClr val="D5C072"/>
                </a:gs>
                <a:gs pos="37000">
                  <a:srgbClr val="00B050"/>
                </a:gs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rgbClr val="FF0000"/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Ovale 28">
              <a:extLst>
                <a:ext uri="{FF2B5EF4-FFF2-40B4-BE49-F238E27FC236}">
                  <a16:creationId xmlns:a16="http://schemas.microsoft.com/office/drawing/2014/main" id="{FD7F4367-687F-BC0B-2483-C4A895169854}"/>
                </a:ext>
              </a:extLst>
            </p:cNvPr>
            <p:cNvSpPr/>
            <p:nvPr/>
          </p:nvSpPr>
          <p:spPr>
            <a:xfrm rot="5400000">
              <a:off x="494990" y="2066023"/>
              <a:ext cx="422030" cy="422031"/>
            </a:xfrm>
            <a:prstGeom prst="ellipse">
              <a:avLst/>
            </a:prstGeom>
            <a:gradFill>
              <a:gsLst>
                <a:gs pos="37000">
                  <a:srgbClr val="00B050"/>
                </a:gs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e 29">
              <a:extLst>
                <a:ext uri="{FF2B5EF4-FFF2-40B4-BE49-F238E27FC236}">
                  <a16:creationId xmlns:a16="http://schemas.microsoft.com/office/drawing/2014/main" id="{660527B7-89ED-2BDA-D7AE-7709A1739F2E}"/>
                </a:ext>
              </a:extLst>
            </p:cNvPr>
            <p:cNvSpPr/>
            <p:nvPr/>
          </p:nvSpPr>
          <p:spPr>
            <a:xfrm rot="5400000">
              <a:off x="1344244" y="2785238"/>
              <a:ext cx="422030" cy="422031"/>
            </a:xfrm>
            <a:prstGeom prst="ellipse">
              <a:avLst/>
            </a:prstGeom>
            <a:gradFill>
              <a:gsLst>
                <a:gs pos="43000">
                  <a:srgbClr val="D5C072"/>
                </a:gs>
                <a:gs pos="19000">
                  <a:srgbClr val="00B050"/>
                </a:gs>
                <a:gs pos="0">
                  <a:schemeClr val="accent1">
                    <a:lumMod val="5000"/>
                    <a:lumOff val="95000"/>
                  </a:schemeClr>
                </a:gs>
                <a:gs pos="64000">
                  <a:srgbClr val="FF0000"/>
                </a:gs>
                <a:gs pos="83000">
                  <a:srgbClr val="0070C0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e 30">
              <a:extLst>
                <a:ext uri="{FF2B5EF4-FFF2-40B4-BE49-F238E27FC236}">
                  <a16:creationId xmlns:a16="http://schemas.microsoft.com/office/drawing/2014/main" id="{1A153573-2E62-F126-1307-15683E298674}"/>
                </a:ext>
              </a:extLst>
            </p:cNvPr>
            <p:cNvSpPr/>
            <p:nvPr/>
          </p:nvSpPr>
          <p:spPr>
            <a:xfrm rot="5400000">
              <a:off x="830184" y="2785238"/>
              <a:ext cx="422030" cy="422031"/>
            </a:xfrm>
            <a:prstGeom prst="ellipse">
              <a:avLst/>
            </a:prstGeom>
            <a:gradFill>
              <a:gsLst>
                <a:gs pos="46000">
                  <a:srgbClr val="D5C072"/>
                </a:gs>
                <a:gs pos="37000">
                  <a:srgbClr val="FFC000"/>
                </a:gs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rgbClr val="FF0000"/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Connettore diritto 33">
              <a:extLst>
                <a:ext uri="{FF2B5EF4-FFF2-40B4-BE49-F238E27FC236}">
                  <a16:creationId xmlns:a16="http://schemas.microsoft.com/office/drawing/2014/main" id="{F827D356-79FF-73EC-7443-B31B1AC10D46}"/>
                </a:ext>
              </a:extLst>
            </p:cNvPr>
            <p:cNvCxnSpPr>
              <a:stCxn id="2" idx="6"/>
              <a:endCxn id="5" idx="2"/>
            </p:cNvCxnSpPr>
            <p:nvPr/>
          </p:nvCxnSpPr>
          <p:spPr>
            <a:xfrm flipH="1">
              <a:off x="1555259" y="2488054"/>
              <a:ext cx="344435" cy="29718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ttore diritto 34">
              <a:extLst>
                <a:ext uri="{FF2B5EF4-FFF2-40B4-BE49-F238E27FC236}">
                  <a16:creationId xmlns:a16="http://schemas.microsoft.com/office/drawing/2014/main" id="{6C84B32B-491C-7774-665D-A51C578F079C}"/>
                </a:ext>
              </a:extLst>
            </p:cNvPr>
            <p:cNvCxnSpPr>
              <a:cxnSpLocks/>
              <a:stCxn id="3" idx="6"/>
              <a:endCxn id="5" idx="2"/>
            </p:cNvCxnSpPr>
            <p:nvPr/>
          </p:nvCxnSpPr>
          <p:spPr>
            <a:xfrm>
              <a:off x="1309677" y="2488054"/>
              <a:ext cx="245582" cy="29718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nettore diritto 35">
              <a:extLst>
                <a:ext uri="{FF2B5EF4-FFF2-40B4-BE49-F238E27FC236}">
                  <a16:creationId xmlns:a16="http://schemas.microsoft.com/office/drawing/2014/main" id="{34188B24-EBDE-830E-0CC5-D79D540F1EAA}"/>
                </a:ext>
              </a:extLst>
            </p:cNvPr>
            <p:cNvCxnSpPr>
              <a:cxnSpLocks/>
              <a:stCxn id="2" idx="6"/>
              <a:endCxn id="6" idx="2"/>
            </p:cNvCxnSpPr>
            <p:nvPr/>
          </p:nvCxnSpPr>
          <p:spPr>
            <a:xfrm flipH="1">
              <a:off x="1041199" y="2488054"/>
              <a:ext cx="858495" cy="29718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ttore diritto 36">
              <a:extLst>
                <a:ext uri="{FF2B5EF4-FFF2-40B4-BE49-F238E27FC236}">
                  <a16:creationId xmlns:a16="http://schemas.microsoft.com/office/drawing/2014/main" id="{6A91EB8C-EDBE-8DDC-8553-D31605606847}"/>
                </a:ext>
              </a:extLst>
            </p:cNvPr>
            <p:cNvCxnSpPr>
              <a:cxnSpLocks/>
              <a:stCxn id="3" idx="6"/>
              <a:endCxn id="6" idx="2"/>
            </p:cNvCxnSpPr>
            <p:nvPr/>
          </p:nvCxnSpPr>
          <p:spPr>
            <a:xfrm flipH="1">
              <a:off x="1041199" y="2488054"/>
              <a:ext cx="268478" cy="29718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diritto 39">
              <a:extLst>
                <a:ext uri="{FF2B5EF4-FFF2-40B4-BE49-F238E27FC236}">
                  <a16:creationId xmlns:a16="http://schemas.microsoft.com/office/drawing/2014/main" id="{1C611D87-06C8-9105-62FA-1798AEB17DEC}"/>
                </a:ext>
              </a:extLst>
            </p:cNvPr>
            <p:cNvCxnSpPr>
              <a:cxnSpLocks/>
              <a:stCxn id="4" idx="6"/>
              <a:endCxn id="5" idx="2"/>
            </p:cNvCxnSpPr>
            <p:nvPr/>
          </p:nvCxnSpPr>
          <p:spPr>
            <a:xfrm>
              <a:off x="706005" y="2488054"/>
              <a:ext cx="849254" cy="29718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ttore diritto 40">
              <a:extLst>
                <a:ext uri="{FF2B5EF4-FFF2-40B4-BE49-F238E27FC236}">
                  <a16:creationId xmlns:a16="http://schemas.microsoft.com/office/drawing/2014/main" id="{A3DBA800-8758-6FF1-1690-898EAEB6DD8C}"/>
                </a:ext>
              </a:extLst>
            </p:cNvPr>
            <p:cNvCxnSpPr>
              <a:cxnSpLocks/>
              <a:stCxn id="4" idx="6"/>
              <a:endCxn id="6" idx="2"/>
            </p:cNvCxnSpPr>
            <p:nvPr/>
          </p:nvCxnSpPr>
          <p:spPr>
            <a:xfrm>
              <a:off x="706005" y="2488054"/>
              <a:ext cx="335194" cy="29718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CasellaDiTesto 85">
              <a:extLst>
                <a:ext uri="{FF2B5EF4-FFF2-40B4-BE49-F238E27FC236}">
                  <a16:creationId xmlns:a16="http://schemas.microsoft.com/office/drawing/2014/main" id="{C8EA7FCA-D536-97D5-E112-BDB4C9DA01D8}"/>
                </a:ext>
              </a:extLst>
            </p:cNvPr>
            <p:cNvSpPr txBox="1"/>
            <p:nvPr/>
          </p:nvSpPr>
          <p:spPr>
            <a:xfrm>
              <a:off x="276268" y="3336223"/>
              <a:ext cx="2100256" cy="9289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Compressed view</a:t>
              </a:r>
            </a:p>
          </p:txBody>
        </p:sp>
        <p:sp>
          <p:nvSpPr>
            <p:cNvPr id="22" name="Ovale 26">
              <a:extLst>
                <a:ext uri="{FF2B5EF4-FFF2-40B4-BE49-F238E27FC236}">
                  <a16:creationId xmlns:a16="http://schemas.microsoft.com/office/drawing/2014/main" id="{6CF2AD85-66DF-D327-156D-15F480A7CA17}"/>
                </a:ext>
              </a:extLst>
            </p:cNvPr>
            <p:cNvSpPr/>
            <p:nvPr/>
          </p:nvSpPr>
          <p:spPr>
            <a:xfrm rot="5400000">
              <a:off x="1372573" y="1303409"/>
              <a:ext cx="422030" cy="422031"/>
            </a:xfrm>
            <a:prstGeom prst="ellipse">
              <a:avLst/>
            </a:prstGeom>
            <a:gradFill>
              <a:gsLst>
                <a:gs pos="55500">
                  <a:srgbClr val="D5C072"/>
                </a:gs>
                <a:gs pos="37000">
                  <a:srgbClr val="FFC000"/>
                </a:gs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rgbClr val="00B050"/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e 27">
              <a:extLst>
                <a:ext uri="{FF2B5EF4-FFF2-40B4-BE49-F238E27FC236}">
                  <a16:creationId xmlns:a16="http://schemas.microsoft.com/office/drawing/2014/main" id="{8E907B96-7AB3-CC39-77D3-611D6634163C}"/>
                </a:ext>
              </a:extLst>
            </p:cNvPr>
            <p:cNvSpPr/>
            <p:nvPr/>
          </p:nvSpPr>
          <p:spPr>
            <a:xfrm rot="5400000">
              <a:off x="782138" y="1309883"/>
              <a:ext cx="422030" cy="422031"/>
            </a:xfrm>
            <a:prstGeom prst="ellipse">
              <a:avLst/>
            </a:prstGeom>
            <a:gradFill>
              <a:gsLst>
                <a:gs pos="37000">
                  <a:srgbClr val="FF0000"/>
                </a:gs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Connettore diritto 33">
              <a:extLst>
                <a:ext uri="{FF2B5EF4-FFF2-40B4-BE49-F238E27FC236}">
                  <a16:creationId xmlns:a16="http://schemas.microsoft.com/office/drawing/2014/main" id="{D63AD1F7-FC41-0032-5EC0-E0C3A27A0D01}"/>
                </a:ext>
              </a:extLst>
            </p:cNvPr>
            <p:cNvCxnSpPr>
              <a:cxnSpLocks/>
              <a:stCxn id="22" idx="6"/>
              <a:endCxn id="2" idx="2"/>
            </p:cNvCxnSpPr>
            <p:nvPr/>
          </p:nvCxnSpPr>
          <p:spPr>
            <a:xfrm>
              <a:off x="1583588" y="1725440"/>
              <a:ext cx="316106" cy="34058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ttore diritto 34">
              <a:extLst>
                <a:ext uri="{FF2B5EF4-FFF2-40B4-BE49-F238E27FC236}">
                  <a16:creationId xmlns:a16="http://schemas.microsoft.com/office/drawing/2014/main" id="{CC72857A-E794-56F7-FD4D-9BD87FB4FCC4}"/>
                </a:ext>
              </a:extLst>
            </p:cNvPr>
            <p:cNvCxnSpPr>
              <a:cxnSpLocks/>
              <a:stCxn id="23" idx="6"/>
              <a:endCxn id="2" idx="2"/>
            </p:cNvCxnSpPr>
            <p:nvPr/>
          </p:nvCxnSpPr>
          <p:spPr>
            <a:xfrm>
              <a:off x="993153" y="1731914"/>
              <a:ext cx="906541" cy="33411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ttore diritto 35">
              <a:extLst>
                <a:ext uri="{FF2B5EF4-FFF2-40B4-BE49-F238E27FC236}">
                  <a16:creationId xmlns:a16="http://schemas.microsoft.com/office/drawing/2014/main" id="{7DF88F82-5EE4-57DF-445E-588674499881}"/>
                </a:ext>
              </a:extLst>
            </p:cNvPr>
            <p:cNvCxnSpPr>
              <a:cxnSpLocks/>
              <a:stCxn id="22" idx="6"/>
              <a:endCxn id="3" idx="2"/>
            </p:cNvCxnSpPr>
            <p:nvPr/>
          </p:nvCxnSpPr>
          <p:spPr>
            <a:xfrm flipH="1">
              <a:off x="1309677" y="1725440"/>
              <a:ext cx="273911" cy="34058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ttore diritto 36">
              <a:extLst>
                <a:ext uri="{FF2B5EF4-FFF2-40B4-BE49-F238E27FC236}">
                  <a16:creationId xmlns:a16="http://schemas.microsoft.com/office/drawing/2014/main" id="{BF3021B0-BA78-5CCA-8419-0A63A3510415}"/>
                </a:ext>
              </a:extLst>
            </p:cNvPr>
            <p:cNvCxnSpPr>
              <a:cxnSpLocks/>
              <a:stCxn id="23" idx="6"/>
              <a:endCxn id="3" idx="2"/>
            </p:cNvCxnSpPr>
            <p:nvPr/>
          </p:nvCxnSpPr>
          <p:spPr>
            <a:xfrm>
              <a:off x="993153" y="1731914"/>
              <a:ext cx="316524" cy="33411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ttore diritto 37">
              <a:extLst>
                <a:ext uri="{FF2B5EF4-FFF2-40B4-BE49-F238E27FC236}">
                  <a16:creationId xmlns:a16="http://schemas.microsoft.com/office/drawing/2014/main" id="{C8843D6E-C085-2877-B1E3-692430941E87}"/>
                </a:ext>
              </a:extLst>
            </p:cNvPr>
            <p:cNvCxnSpPr>
              <a:cxnSpLocks/>
              <a:stCxn id="22" idx="6"/>
              <a:endCxn id="4" idx="2"/>
            </p:cNvCxnSpPr>
            <p:nvPr/>
          </p:nvCxnSpPr>
          <p:spPr>
            <a:xfrm flipH="1">
              <a:off x="706005" y="1725440"/>
              <a:ext cx="877583" cy="34058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ttore diritto 38">
              <a:extLst>
                <a:ext uri="{FF2B5EF4-FFF2-40B4-BE49-F238E27FC236}">
                  <a16:creationId xmlns:a16="http://schemas.microsoft.com/office/drawing/2014/main" id="{BA65641C-2974-9C04-287D-E47CE76B7AF4}"/>
                </a:ext>
              </a:extLst>
            </p:cNvPr>
            <p:cNvCxnSpPr>
              <a:cxnSpLocks/>
              <a:stCxn id="23" idx="6"/>
              <a:endCxn id="4" idx="2"/>
            </p:cNvCxnSpPr>
            <p:nvPr/>
          </p:nvCxnSpPr>
          <p:spPr>
            <a:xfrm flipH="1">
              <a:off x="706005" y="1731914"/>
              <a:ext cx="287148" cy="33411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Ovale 26">
              <a:extLst>
                <a:ext uri="{FF2B5EF4-FFF2-40B4-BE49-F238E27FC236}">
                  <a16:creationId xmlns:a16="http://schemas.microsoft.com/office/drawing/2014/main" id="{FAE5CD52-E65E-7107-6C7C-F4B33E0F5837}"/>
                </a:ext>
              </a:extLst>
            </p:cNvPr>
            <p:cNvSpPr/>
            <p:nvPr/>
          </p:nvSpPr>
          <p:spPr>
            <a:xfrm rot="5400000">
              <a:off x="3986971" y="2038461"/>
              <a:ext cx="422030" cy="42203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e 27">
              <a:extLst>
                <a:ext uri="{FF2B5EF4-FFF2-40B4-BE49-F238E27FC236}">
                  <a16:creationId xmlns:a16="http://schemas.microsoft.com/office/drawing/2014/main" id="{511F7F2D-0010-29CB-CE70-C52496D32876}"/>
                </a:ext>
              </a:extLst>
            </p:cNvPr>
            <p:cNvSpPr/>
            <p:nvPr/>
          </p:nvSpPr>
          <p:spPr>
            <a:xfrm rot="5400000">
              <a:off x="3396954" y="2038461"/>
              <a:ext cx="422030" cy="422031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e 28">
              <a:extLst>
                <a:ext uri="{FF2B5EF4-FFF2-40B4-BE49-F238E27FC236}">
                  <a16:creationId xmlns:a16="http://schemas.microsoft.com/office/drawing/2014/main" id="{608AC647-6B63-DA42-582A-1727B4D7D125}"/>
                </a:ext>
              </a:extLst>
            </p:cNvPr>
            <p:cNvSpPr/>
            <p:nvPr/>
          </p:nvSpPr>
          <p:spPr>
            <a:xfrm rot="5400000">
              <a:off x="2793282" y="2038461"/>
              <a:ext cx="422030" cy="42203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e 29">
              <a:extLst>
                <a:ext uri="{FF2B5EF4-FFF2-40B4-BE49-F238E27FC236}">
                  <a16:creationId xmlns:a16="http://schemas.microsoft.com/office/drawing/2014/main" id="{559D9278-73B7-AFE5-A962-2C70DD83E7FC}"/>
                </a:ext>
              </a:extLst>
            </p:cNvPr>
            <p:cNvSpPr/>
            <p:nvPr/>
          </p:nvSpPr>
          <p:spPr>
            <a:xfrm rot="5400000">
              <a:off x="3914781" y="2757676"/>
              <a:ext cx="422030" cy="42203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e 30">
              <a:extLst>
                <a:ext uri="{FF2B5EF4-FFF2-40B4-BE49-F238E27FC236}">
                  <a16:creationId xmlns:a16="http://schemas.microsoft.com/office/drawing/2014/main" id="{D260E14B-CD3D-DD19-0F1E-FAD5B7F05DC3}"/>
                </a:ext>
              </a:extLst>
            </p:cNvPr>
            <p:cNvSpPr/>
            <p:nvPr/>
          </p:nvSpPr>
          <p:spPr>
            <a:xfrm rot="5400000">
              <a:off x="3128476" y="2757676"/>
              <a:ext cx="422030" cy="42203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7" name="Connettore diritto 33">
              <a:extLst>
                <a:ext uri="{FF2B5EF4-FFF2-40B4-BE49-F238E27FC236}">
                  <a16:creationId xmlns:a16="http://schemas.microsoft.com/office/drawing/2014/main" id="{68C2EEED-3936-0D91-138D-D8213A8F5387}"/>
                </a:ext>
              </a:extLst>
            </p:cNvPr>
            <p:cNvCxnSpPr>
              <a:stCxn id="62" idx="6"/>
              <a:endCxn id="65" idx="2"/>
            </p:cNvCxnSpPr>
            <p:nvPr/>
          </p:nvCxnSpPr>
          <p:spPr>
            <a:xfrm flipH="1">
              <a:off x="4125796" y="2460492"/>
              <a:ext cx="72190" cy="29718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nettore diritto 36">
              <a:extLst>
                <a:ext uri="{FF2B5EF4-FFF2-40B4-BE49-F238E27FC236}">
                  <a16:creationId xmlns:a16="http://schemas.microsoft.com/office/drawing/2014/main" id="{5AAA5D19-40A2-C44B-7222-625504F785E3}"/>
                </a:ext>
              </a:extLst>
            </p:cNvPr>
            <p:cNvCxnSpPr>
              <a:cxnSpLocks/>
              <a:stCxn id="83" idx="5"/>
              <a:endCxn id="66" idx="2"/>
            </p:cNvCxnSpPr>
            <p:nvPr/>
          </p:nvCxnSpPr>
          <p:spPr>
            <a:xfrm flipH="1">
              <a:off x="3339491" y="2398687"/>
              <a:ext cx="1371412" cy="35899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ttore diritto 39">
              <a:extLst>
                <a:ext uri="{FF2B5EF4-FFF2-40B4-BE49-F238E27FC236}">
                  <a16:creationId xmlns:a16="http://schemas.microsoft.com/office/drawing/2014/main" id="{64FAF7C8-FF49-0E62-6726-4D618FAC52D8}"/>
                </a:ext>
              </a:extLst>
            </p:cNvPr>
            <p:cNvCxnSpPr>
              <a:cxnSpLocks/>
              <a:stCxn id="64" idx="6"/>
              <a:endCxn id="65" idx="2"/>
            </p:cNvCxnSpPr>
            <p:nvPr/>
          </p:nvCxnSpPr>
          <p:spPr>
            <a:xfrm>
              <a:off x="3004297" y="2460492"/>
              <a:ext cx="1121499" cy="29718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ttore diritto 40">
              <a:extLst>
                <a:ext uri="{FF2B5EF4-FFF2-40B4-BE49-F238E27FC236}">
                  <a16:creationId xmlns:a16="http://schemas.microsoft.com/office/drawing/2014/main" id="{DF116B0B-A138-C89B-456D-62CE20AA028D}"/>
                </a:ext>
              </a:extLst>
            </p:cNvPr>
            <p:cNvCxnSpPr>
              <a:cxnSpLocks/>
              <a:stCxn id="64" idx="6"/>
              <a:endCxn id="66" idx="2"/>
            </p:cNvCxnSpPr>
            <p:nvPr/>
          </p:nvCxnSpPr>
          <p:spPr>
            <a:xfrm>
              <a:off x="3004297" y="2460492"/>
              <a:ext cx="335194" cy="29718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Ovale 26">
              <a:extLst>
                <a:ext uri="{FF2B5EF4-FFF2-40B4-BE49-F238E27FC236}">
                  <a16:creationId xmlns:a16="http://schemas.microsoft.com/office/drawing/2014/main" id="{88C23185-BCC5-CB11-DB12-C9D67181CF56}"/>
                </a:ext>
              </a:extLst>
            </p:cNvPr>
            <p:cNvSpPr/>
            <p:nvPr/>
          </p:nvSpPr>
          <p:spPr>
            <a:xfrm rot="5400000">
              <a:off x="3970271" y="1264000"/>
              <a:ext cx="422030" cy="42203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e 27">
              <a:extLst>
                <a:ext uri="{FF2B5EF4-FFF2-40B4-BE49-F238E27FC236}">
                  <a16:creationId xmlns:a16="http://schemas.microsoft.com/office/drawing/2014/main" id="{323CE24A-1ED4-69AE-175E-F5748CA7035B}"/>
                </a:ext>
              </a:extLst>
            </p:cNvPr>
            <p:cNvSpPr/>
            <p:nvPr/>
          </p:nvSpPr>
          <p:spPr>
            <a:xfrm rot="5400000">
              <a:off x="3080430" y="1282321"/>
              <a:ext cx="422030" cy="42203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5" name="Connettore diritto 33">
              <a:extLst>
                <a:ext uri="{FF2B5EF4-FFF2-40B4-BE49-F238E27FC236}">
                  <a16:creationId xmlns:a16="http://schemas.microsoft.com/office/drawing/2014/main" id="{994B7BDA-20DA-00CA-D7DF-045597A320B6}"/>
                </a:ext>
              </a:extLst>
            </p:cNvPr>
            <p:cNvCxnSpPr>
              <a:cxnSpLocks/>
              <a:stCxn id="73" idx="6"/>
              <a:endCxn id="62" idx="2"/>
            </p:cNvCxnSpPr>
            <p:nvPr/>
          </p:nvCxnSpPr>
          <p:spPr>
            <a:xfrm>
              <a:off x="4181286" y="1686031"/>
              <a:ext cx="16700" cy="35243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ttore diritto 34">
              <a:extLst>
                <a:ext uri="{FF2B5EF4-FFF2-40B4-BE49-F238E27FC236}">
                  <a16:creationId xmlns:a16="http://schemas.microsoft.com/office/drawing/2014/main" id="{C5F8D199-BA52-1731-1EDE-CEC130C05BFB}"/>
                </a:ext>
              </a:extLst>
            </p:cNvPr>
            <p:cNvCxnSpPr>
              <a:cxnSpLocks/>
              <a:stCxn id="74" idx="6"/>
              <a:endCxn id="62" idx="2"/>
            </p:cNvCxnSpPr>
            <p:nvPr/>
          </p:nvCxnSpPr>
          <p:spPr>
            <a:xfrm>
              <a:off x="3291445" y="1704352"/>
              <a:ext cx="906541" cy="33411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ttore diritto 37">
              <a:extLst>
                <a:ext uri="{FF2B5EF4-FFF2-40B4-BE49-F238E27FC236}">
                  <a16:creationId xmlns:a16="http://schemas.microsoft.com/office/drawing/2014/main" id="{AC6FEA00-F7B5-C6AB-84C4-F5A9608D3DBE}"/>
                </a:ext>
              </a:extLst>
            </p:cNvPr>
            <p:cNvCxnSpPr>
              <a:cxnSpLocks/>
              <a:stCxn id="73" idx="6"/>
              <a:endCxn id="64" idx="2"/>
            </p:cNvCxnSpPr>
            <p:nvPr/>
          </p:nvCxnSpPr>
          <p:spPr>
            <a:xfrm flipH="1">
              <a:off x="3004297" y="1686031"/>
              <a:ext cx="1176989" cy="35243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ttore diritto 38">
              <a:extLst>
                <a:ext uri="{FF2B5EF4-FFF2-40B4-BE49-F238E27FC236}">
                  <a16:creationId xmlns:a16="http://schemas.microsoft.com/office/drawing/2014/main" id="{D786B271-832A-B49A-BD5A-006B7D4B3918}"/>
                </a:ext>
              </a:extLst>
            </p:cNvPr>
            <p:cNvCxnSpPr>
              <a:cxnSpLocks/>
              <a:stCxn id="74" idx="6"/>
              <a:endCxn id="64" idx="2"/>
            </p:cNvCxnSpPr>
            <p:nvPr/>
          </p:nvCxnSpPr>
          <p:spPr>
            <a:xfrm flipH="1">
              <a:off x="3004297" y="1704352"/>
              <a:ext cx="287148" cy="33411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Ovale 26">
              <a:extLst>
                <a:ext uri="{FF2B5EF4-FFF2-40B4-BE49-F238E27FC236}">
                  <a16:creationId xmlns:a16="http://schemas.microsoft.com/office/drawing/2014/main" id="{60772964-420B-2CFC-4CE1-3579422A0748}"/>
                </a:ext>
              </a:extLst>
            </p:cNvPr>
            <p:cNvSpPr/>
            <p:nvPr/>
          </p:nvSpPr>
          <p:spPr>
            <a:xfrm rot="5400000">
              <a:off x="5842787" y="2038461"/>
              <a:ext cx="422030" cy="422031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e 27">
              <a:extLst>
                <a:ext uri="{FF2B5EF4-FFF2-40B4-BE49-F238E27FC236}">
                  <a16:creationId xmlns:a16="http://schemas.microsoft.com/office/drawing/2014/main" id="{BDF16AE4-9774-49BE-BD94-7FEB3AADDA17}"/>
                </a:ext>
              </a:extLst>
            </p:cNvPr>
            <p:cNvSpPr/>
            <p:nvPr/>
          </p:nvSpPr>
          <p:spPr>
            <a:xfrm rot="5400000">
              <a:off x="5252770" y="2038461"/>
              <a:ext cx="422030" cy="422031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e 28">
              <a:extLst>
                <a:ext uri="{FF2B5EF4-FFF2-40B4-BE49-F238E27FC236}">
                  <a16:creationId xmlns:a16="http://schemas.microsoft.com/office/drawing/2014/main" id="{05463EC2-7539-64D6-0C08-F60B42EBDD45}"/>
                </a:ext>
              </a:extLst>
            </p:cNvPr>
            <p:cNvSpPr/>
            <p:nvPr/>
          </p:nvSpPr>
          <p:spPr>
            <a:xfrm rot="5400000">
              <a:off x="4649098" y="2038461"/>
              <a:ext cx="422030" cy="422031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e 29">
              <a:extLst>
                <a:ext uri="{FF2B5EF4-FFF2-40B4-BE49-F238E27FC236}">
                  <a16:creationId xmlns:a16="http://schemas.microsoft.com/office/drawing/2014/main" id="{E6EC82CF-9506-065B-1357-EE8BDD90BA5F}"/>
                </a:ext>
              </a:extLst>
            </p:cNvPr>
            <p:cNvSpPr/>
            <p:nvPr/>
          </p:nvSpPr>
          <p:spPr>
            <a:xfrm rot="5400000">
              <a:off x="5498352" y="2757676"/>
              <a:ext cx="422030" cy="422031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e 30">
              <a:extLst>
                <a:ext uri="{FF2B5EF4-FFF2-40B4-BE49-F238E27FC236}">
                  <a16:creationId xmlns:a16="http://schemas.microsoft.com/office/drawing/2014/main" id="{D1A07EA4-C30F-CA1D-78A3-ADB2CBF2F100}"/>
                </a:ext>
              </a:extLst>
            </p:cNvPr>
            <p:cNvSpPr/>
            <p:nvPr/>
          </p:nvSpPr>
          <p:spPr>
            <a:xfrm rot="5400000">
              <a:off x="4725230" y="2785239"/>
              <a:ext cx="422030" cy="422031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6" name="Connettore diritto 33">
              <a:extLst>
                <a:ext uri="{FF2B5EF4-FFF2-40B4-BE49-F238E27FC236}">
                  <a16:creationId xmlns:a16="http://schemas.microsoft.com/office/drawing/2014/main" id="{404BBC47-67D6-90A8-A536-C6E375D7C6A6}"/>
                </a:ext>
              </a:extLst>
            </p:cNvPr>
            <p:cNvCxnSpPr>
              <a:stCxn id="81" idx="6"/>
              <a:endCxn id="84" idx="2"/>
            </p:cNvCxnSpPr>
            <p:nvPr/>
          </p:nvCxnSpPr>
          <p:spPr>
            <a:xfrm flipH="1">
              <a:off x="5709367" y="2460492"/>
              <a:ext cx="344435" cy="29718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nettore diritto 34">
              <a:extLst>
                <a:ext uri="{FF2B5EF4-FFF2-40B4-BE49-F238E27FC236}">
                  <a16:creationId xmlns:a16="http://schemas.microsoft.com/office/drawing/2014/main" id="{D7FE5A59-50F0-A5A2-E99C-B868D4EB9E2A}"/>
                </a:ext>
              </a:extLst>
            </p:cNvPr>
            <p:cNvCxnSpPr>
              <a:cxnSpLocks/>
              <a:stCxn id="82" idx="6"/>
              <a:endCxn id="84" idx="2"/>
            </p:cNvCxnSpPr>
            <p:nvPr/>
          </p:nvCxnSpPr>
          <p:spPr>
            <a:xfrm>
              <a:off x="5463785" y="2460492"/>
              <a:ext cx="245582" cy="29718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ttore diritto 36">
              <a:extLst>
                <a:ext uri="{FF2B5EF4-FFF2-40B4-BE49-F238E27FC236}">
                  <a16:creationId xmlns:a16="http://schemas.microsoft.com/office/drawing/2014/main" id="{DBC75B71-79A2-EA06-D6B7-790C703B4CDC}"/>
                </a:ext>
              </a:extLst>
            </p:cNvPr>
            <p:cNvCxnSpPr>
              <a:cxnSpLocks/>
              <a:stCxn id="82" idx="6"/>
              <a:endCxn id="85" idx="2"/>
            </p:cNvCxnSpPr>
            <p:nvPr/>
          </p:nvCxnSpPr>
          <p:spPr>
            <a:xfrm flipH="1">
              <a:off x="4936245" y="2460492"/>
              <a:ext cx="527540" cy="32474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ttore diritto 40">
              <a:extLst>
                <a:ext uri="{FF2B5EF4-FFF2-40B4-BE49-F238E27FC236}">
                  <a16:creationId xmlns:a16="http://schemas.microsoft.com/office/drawing/2014/main" id="{92C5DE29-0977-460F-D627-181215001FA7}"/>
                </a:ext>
              </a:extLst>
            </p:cNvPr>
            <p:cNvCxnSpPr>
              <a:cxnSpLocks/>
              <a:stCxn id="83" idx="6"/>
              <a:endCxn id="85" idx="2"/>
            </p:cNvCxnSpPr>
            <p:nvPr/>
          </p:nvCxnSpPr>
          <p:spPr>
            <a:xfrm>
              <a:off x="4860113" y="2460492"/>
              <a:ext cx="76132" cy="32474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Ovale 26">
              <a:extLst>
                <a:ext uri="{FF2B5EF4-FFF2-40B4-BE49-F238E27FC236}">
                  <a16:creationId xmlns:a16="http://schemas.microsoft.com/office/drawing/2014/main" id="{4C7D5A8A-9759-A506-BB84-BDBC88D26E27}"/>
                </a:ext>
              </a:extLst>
            </p:cNvPr>
            <p:cNvSpPr/>
            <p:nvPr/>
          </p:nvSpPr>
          <p:spPr>
            <a:xfrm rot="5400000">
              <a:off x="5526681" y="1275847"/>
              <a:ext cx="422030" cy="422031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e 27">
              <a:extLst>
                <a:ext uri="{FF2B5EF4-FFF2-40B4-BE49-F238E27FC236}">
                  <a16:creationId xmlns:a16="http://schemas.microsoft.com/office/drawing/2014/main" id="{EE1CCD76-8CD9-D385-6803-16E15865F888}"/>
                </a:ext>
              </a:extLst>
            </p:cNvPr>
            <p:cNvSpPr/>
            <p:nvPr/>
          </p:nvSpPr>
          <p:spPr>
            <a:xfrm rot="5400000">
              <a:off x="4779738" y="1282322"/>
              <a:ext cx="422030" cy="422031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4" name="Connettore diritto 33">
              <a:extLst>
                <a:ext uri="{FF2B5EF4-FFF2-40B4-BE49-F238E27FC236}">
                  <a16:creationId xmlns:a16="http://schemas.microsoft.com/office/drawing/2014/main" id="{AF6FC1E4-F86D-7B52-3A3E-DF094F353845}"/>
                </a:ext>
              </a:extLst>
            </p:cNvPr>
            <p:cNvCxnSpPr>
              <a:cxnSpLocks/>
              <a:stCxn id="92" idx="6"/>
              <a:endCxn id="81" idx="2"/>
            </p:cNvCxnSpPr>
            <p:nvPr/>
          </p:nvCxnSpPr>
          <p:spPr>
            <a:xfrm>
              <a:off x="5737696" y="1697878"/>
              <a:ext cx="316106" cy="34058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nettore diritto 34">
              <a:extLst>
                <a:ext uri="{FF2B5EF4-FFF2-40B4-BE49-F238E27FC236}">
                  <a16:creationId xmlns:a16="http://schemas.microsoft.com/office/drawing/2014/main" id="{B1461072-A18E-B49E-95F4-DA076B3414F6}"/>
                </a:ext>
              </a:extLst>
            </p:cNvPr>
            <p:cNvCxnSpPr>
              <a:cxnSpLocks/>
              <a:stCxn id="93" idx="6"/>
              <a:endCxn id="81" idx="2"/>
            </p:cNvCxnSpPr>
            <p:nvPr/>
          </p:nvCxnSpPr>
          <p:spPr>
            <a:xfrm>
              <a:off x="4990753" y="1704353"/>
              <a:ext cx="1063049" cy="33410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nettore diritto 35">
              <a:extLst>
                <a:ext uri="{FF2B5EF4-FFF2-40B4-BE49-F238E27FC236}">
                  <a16:creationId xmlns:a16="http://schemas.microsoft.com/office/drawing/2014/main" id="{F1DAEF83-A841-8809-491F-73440544D604}"/>
                </a:ext>
              </a:extLst>
            </p:cNvPr>
            <p:cNvCxnSpPr>
              <a:cxnSpLocks/>
              <a:stCxn id="92" idx="6"/>
              <a:endCxn id="82" idx="2"/>
            </p:cNvCxnSpPr>
            <p:nvPr/>
          </p:nvCxnSpPr>
          <p:spPr>
            <a:xfrm flipH="1">
              <a:off x="5463785" y="1697878"/>
              <a:ext cx="273911" cy="34058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nettore diritto 37">
              <a:extLst>
                <a:ext uri="{FF2B5EF4-FFF2-40B4-BE49-F238E27FC236}">
                  <a16:creationId xmlns:a16="http://schemas.microsoft.com/office/drawing/2014/main" id="{1EB109FF-8DE0-8679-A18C-D8AB6ED66E30}"/>
                </a:ext>
              </a:extLst>
            </p:cNvPr>
            <p:cNvCxnSpPr>
              <a:cxnSpLocks/>
              <a:stCxn id="92" idx="6"/>
              <a:endCxn id="62" idx="2"/>
            </p:cNvCxnSpPr>
            <p:nvPr/>
          </p:nvCxnSpPr>
          <p:spPr>
            <a:xfrm flipH="1">
              <a:off x="4197986" y="1697878"/>
              <a:ext cx="1539710" cy="34058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ttore diritto 38">
              <a:extLst>
                <a:ext uri="{FF2B5EF4-FFF2-40B4-BE49-F238E27FC236}">
                  <a16:creationId xmlns:a16="http://schemas.microsoft.com/office/drawing/2014/main" id="{0D049477-FC89-E4D9-BA21-6CAB9603F11E}"/>
                </a:ext>
              </a:extLst>
            </p:cNvPr>
            <p:cNvCxnSpPr>
              <a:cxnSpLocks/>
              <a:stCxn id="93" idx="6"/>
              <a:endCxn id="83" idx="2"/>
            </p:cNvCxnSpPr>
            <p:nvPr/>
          </p:nvCxnSpPr>
          <p:spPr>
            <a:xfrm flipH="1">
              <a:off x="4860113" y="1704353"/>
              <a:ext cx="130640" cy="33410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Connettore diritto 40">
              <a:extLst>
                <a:ext uri="{FF2B5EF4-FFF2-40B4-BE49-F238E27FC236}">
                  <a16:creationId xmlns:a16="http://schemas.microsoft.com/office/drawing/2014/main" id="{D20EFB77-FD96-886F-24CD-A510EBE769E5}"/>
                </a:ext>
              </a:extLst>
            </p:cNvPr>
            <p:cNvCxnSpPr>
              <a:cxnSpLocks/>
            </p:cNvCxnSpPr>
            <p:nvPr/>
          </p:nvCxnSpPr>
          <p:spPr>
            <a:xfrm>
              <a:off x="3737041" y="2386026"/>
              <a:ext cx="1179065" cy="38655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Connettore diritto 40">
              <a:extLst>
                <a:ext uri="{FF2B5EF4-FFF2-40B4-BE49-F238E27FC236}">
                  <a16:creationId xmlns:a16="http://schemas.microsoft.com/office/drawing/2014/main" id="{686943C3-E004-4981-EC95-D8745E481C66}"/>
                </a:ext>
              </a:extLst>
            </p:cNvPr>
            <p:cNvCxnSpPr>
              <a:cxnSpLocks/>
              <a:stCxn id="93" idx="6"/>
              <a:endCxn id="63" idx="2"/>
            </p:cNvCxnSpPr>
            <p:nvPr/>
          </p:nvCxnSpPr>
          <p:spPr>
            <a:xfrm flipH="1">
              <a:off x="3607969" y="1704353"/>
              <a:ext cx="1382784" cy="33410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3" name="CasellaDiTesto 85">
              <a:extLst>
                <a:ext uri="{FF2B5EF4-FFF2-40B4-BE49-F238E27FC236}">
                  <a16:creationId xmlns:a16="http://schemas.microsoft.com/office/drawing/2014/main" id="{9FA2567A-22B2-62D3-0A11-0B9A5FBB9FFC}"/>
                </a:ext>
              </a:extLst>
            </p:cNvPr>
            <p:cNvSpPr txBox="1"/>
            <p:nvPr/>
          </p:nvSpPr>
          <p:spPr>
            <a:xfrm>
              <a:off x="3219711" y="3336225"/>
              <a:ext cx="27006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Disentangled model</a:t>
              </a:r>
            </a:p>
          </p:txBody>
        </p:sp>
        <p:sp>
          <p:nvSpPr>
            <p:cNvPr id="124" name="Flèche : droite 123">
              <a:extLst>
                <a:ext uri="{FF2B5EF4-FFF2-40B4-BE49-F238E27FC236}">
                  <a16:creationId xmlns:a16="http://schemas.microsoft.com/office/drawing/2014/main" id="{C0C67805-0E45-457F-CD80-CAC99423F66A}"/>
                </a:ext>
              </a:extLst>
            </p:cNvPr>
            <p:cNvSpPr/>
            <p:nvPr/>
          </p:nvSpPr>
          <p:spPr>
            <a:xfrm>
              <a:off x="830183" y="773722"/>
              <a:ext cx="4907513" cy="238976"/>
            </a:xfrm>
            <a:prstGeom prst="rightArrow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810000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5" name="CasellaDiTesto 85">
              <a:extLst>
                <a:ext uri="{FF2B5EF4-FFF2-40B4-BE49-F238E27FC236}">
                  <a16:creationId xmlns:a16="http://schemas.microsoft.com/office/drawing/2014/main" id="{ED47B790-90A8-3389-8B29-2E12EBDDA714}"/>
                </a:ext>
              </a:extLst>
            </p:cNvPr>
            <p:cNvSpPr txBox="1"/>
            <p:nvPr/>
          </p:nvSpPr>
          <p:spPr>
            <a:xfrm>
              <a:off x="695059" y="393065"/>
              <a:ext cx="14156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dense</a:t>
              </a:r>
            </a:p>
          </p:txBody>
        </p:sp>
        <p:sp>
          <p:nvSpPr>
            <p:cNvPr id="126" name="CasellaDiTesto 85">
              <a:extLst>
                <a:ext uri="{FF2B5EF4-FFF2-40B4-BE49-F238E27FC236}">
                  <a16:creationId xmlns:a16="http://schemas.microsoft.com/office/drawing/2014/main" id="{23DBDA67-0FBE-4C03-1AD3-DF7B39E5FE71}"/>
                </a:ext>
              </a:extLst>
            </p:cNvPr>
            <p:cNvSpPr txBox="1"/>
            <p:nvPr/>
          </p:nvSpPr>
          <p:spPr>
            <a:xfrm>
              <a:off x="4036364" y="404389"/>
              <a:ext cx="19518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sparse</a:t>
              </a:r>
            </a:p>
          </p:txBody>
        </p:sp>
      </p:grpSp>
      <p:sp>
        <p:nvSpPr>
          <p:cNvPr id="127" name="CasellaDiTesto 2063">
            <a:extLst>
              <a:ext uri="{FF2B5EF4-FFF2-40B4-BE49-F238E27FC236}">
                <a16:creationId xmlns:a16="http://schemas.microsoft.com/office/drawing/2014/main" id="{662D85A2-EC08-6AAE-B66A-EB7FFEEBE2BB}"/>
              </a:ext>
            </a:extLst>
          </p:cNvPr>
          <p:cNvSpPr txBox="1"/>
          <p:nvPr/>
        </p:nvSpPr>
        <p:spPr>
          <a:xfrm>
            <a:off x="125175" y="35057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A)</a:t>
            </a:r>
          </a:p>
        </p:txBody>
      </p:sp>
      <p:grpSp>
        <p:nvGrpSpPr>
          <p:cNvPr id="129" name="Gruppo 74">
            <a:extLst>
              <a:ext uri="{FF2B5EF4-FFF2-40B4-BE49-F238E27FC236}">
                <a16:creationId xmlns:a16="http://schemas.microsoft.com/office/drawing/2014/main" id="{BCC0756B-DC03-EC37-54AF-827E9818D248}"/>
              </a:ext>
            </a:extLst>
          </p:cNvPr>
          <p:cNvGrpSpPr/>
          <p:nvPr/>
        </p:nvGrpSpPr>
        <p:grpSpPr>
          <a:xfrm>
            <a:off x="7153896" y="3495710"/>
            <a:ext cx="419230" cy="543715"/>
            <a:chOff x="911291" y="1250302"/>
            <a:chExt cx="1138334" cy="1810139"/>
          </a:xfrm>
        </p:grpSpPr>
        <p:sp>
          <p:nvSpPr>
            <p:cNvPr id="130" name="Rettangolo ad angolo ripiegato 75">
              <a:extLst>
                <a:ext uri="{FF2B5EF4-FFF2-40B4-BE49-F238E27FC236}">
                  <a16:creationId xmlns:a16="http://schemas.microsoft.com/office/drawing/2014/main" id="{EEB0E524-0181-EDC2-880D-554F4103D263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1" name="Connettore diritto 76">
              <a:extLst>
                <a:ext uri="{FF2B5EF4-FFF2-40B4-BE49-F238E27FC236}">
                  <a16:creationId xmlns:a16="http://schemas.microsoft.com/office/drawing/2014/main" id="{703C6737-C1E2-BB39-7971-6FA35A93CF64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Connettore diritto 77">
              <a:extLst>
                <a:ext uri="{FF2B5EF4-FFF2-40B4-BE49-F238E27FC236}">
                  <a16:creationId xmlns:a16="http://schemas.microsoft.com/office/drawing/2014/main" id="{6C1DE1EB-F0ED-E7C4-8115-40444B23FDAC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Connettore diritto 78">
              <a:extLst>
                <a:ext uri="{FF2B5EF4-FFF2-40B4-BE49-F238E27FC236}">
                  <a16:creationId xmlns:a16="http://schemas.microsoft.com/office/drawing/2014/main" id="{DCBAFA8D-F918-9F4F-60A5-FBDD04F011BC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ttore diritto 79">
              <a:extLst>
                <a:ext uri="{FF2B5EF4-FFF2-40B4-BE49-F238E27FC236}">
                  <a16:creationId xmlns:a16="http://schemas.microsoft.com/office/drawing/2014/main" id="{67491CA7-2FC4-CF30-9774-0DC2626C7011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ttore diritto 80">
              <a:extLst>
                <a:ext uri="{FF2B5EF4-FFF2-40B4-BE49-F238E27FC236}">
                  <a16:creationId xmlns:a16="http://schemas.microsoft.com/office/drawing/2014/main" id="{32EB8CF9-08B7-7ECD-1397-20C1EB2EDA3C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ttore diritto 81">
              <a:extLst>
                <a:ext uri="{FF2B5EF4-FFF2-40B4-BE49-F238E27FC236}">
                  <a16:creationId xmlns:a16="http://schemas.microsoft.com/office/drawing/2014/main" id="{B21FE867-5404-90AA-65A2-F811EE15C131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nettore diritto 82">
              <a:extLst>
                <a:ext uri="{FF2B5EF4-FFF2-40B4-BE49-F238E27FC236}">
                  <a16:creationId xmlns:a16="http://schemas.microsoft.com/office/drawing/2014/main" id="{63CBDCCD-864B-AB67-9033-88231031B7F6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ttore diritto 83">
              <a:extLst>
                <a:ext uri="{FF2B5EF4-FFF2-40B4-BE49-F238E27FC236}">
                  <a16:creationId xmlns:a16="http://schemas.microsoft.com/office/drawing/2014/main" id="{2F9246FE-60B8-699D-2101-13528B13D3BB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9" name="Gruppo 84">
            <a:extLst>
              <a:ext uri="{FF2B5EF4-FFF2-40B4-BE49-F238E27FC236}">
                <a16:creationId xmlns:a16="http://schemas.microsoft.com/office/drawing/2014/main" id="{344EE431-8F14-53E4-F497-EF0C1C8B5459}"/>
              </a:ext>
            </a:extLst>
          </p:cNvPr>
          <p:cNvGrpSpPr/>
          <p:nvPr/>
        </p:nvGrpSpPr>
        <p:grpSpPr>
          <a:xfrm>
            <a:off x="7645358" y="3495709"/>
            <a:ext cx="419230" cy="543715"/>
            <a:chOff x="911291" y="1250302"/>
            <a:chExt cx="1138334" cy="1810139"/>
          </a:xfrm>
        </p:grpSpPr>
        <p:sp>
          <p:nvSpPr>
            <p:cNvPr id="140" name="Rettangolo ad angolo ripiegato 85">
              <a:extLst>
                <a:ext uri="{FF2B5EF4-FFF2-40B4-BE49-F238E27FC236}">
                  <a16:creationId xmlns:a16="http://schemas.microsoft.com/office/drawing/2014/main" id="{860E1DAE-D902-81CB-036C-B8B5ADA2F2A0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1" name="Connettore diritto 86">
              <a:extLst>
                <a:ext uri="{FF2B5EF4-FFF2-40B4-BE49-F238E27FC236}">
                  <a16:creationId xmlns:a16="http://schemas.microsoft.com/office/drawing/2014/main" id="{B114F434-77D3-C26B-C14A-B37327A8FFEA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nettore diritto 87">
              <a:extLst>
                <a:ext uri="{FF2B5EF4-FFF2-40B4-BE49-F238E27FC236}">
                  <a16:creationId xmlns:a16="http://schemas.microsoft.com/office/drawing/2014/main" id="{55976080-3AC7-4755-A4B6-3AFE8C38E753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Connettore diritto 88">
              <a:extLst>
                <a:ext uri="{FF2B5EF4-FFF2-40B4-BE49-F238E27FC236}">
                  <a16:creationId xmlns:a16="http://schemas.microsoft.com/office/drawing/2014/main" id="{8649E79B-B006-E6EB-329B-88CCB88A5A7C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nettore diritto 89">
              <a:extLst>
                <a:ext uri="{FF2B5EF4-FFF2-40B4-BE49-F238E27FC236}">
                  <a16:creationId xmlns:a16="http://schemas.microsoft.com/office/drawing/2014/main" id="{EB2C5AE2-E28C-4845-5171-0789548C7ED6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onnettore diritto 90">
              <a:extLst>
                <a:ext uri="{FF2B5EF4-FFF2-40B4-BE49-F238E27FC236}">
                  <a16:creationId xmlns:a16="http://schemas.microsoft.com/office/drawing/2014/main" id="{58BEEA25-759E-AA09-4244-216628A85BDB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nettore diritto 91">
              <a:extLst>
                <a:ext uri="{FF2B5EF4-FFF2-40B4-BE49-F238E27FC236}">
                  <a16:creationId xmlns:a16="http://schemas.microsoft.com/office/drawing/2014/main" id="{D268856C-4655-4D1B-EF0E-348D294512B6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ttore diritto 92">
              <a:extLst>
                <a:ext uri="{FF2B5EF4-FFF2-40B4-BE49-F238E27FC236}">
                  <a16:creationId xmlns:a16="http://schemas.microsoft.com/office/drawing/2014/main" id="{14CD0661-1B3C-EED0-439D-F7BB7FDA5931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nettore diritto 93">
              <a:extLst>
                <a:ext uri="{FF2B5EF4-FFF2-40B4-BE49-F238E27FC236}">
                  <a16:creationId xmlns:a16="http://schemas.microsoft.com/office/drawing/2014/main" id="{6390D3CA-5B4D-BC66-736F-B24D0C3BCBB6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4" name="Groupe 163">
            <a:extLst>
              <a:ext uri="{FF2B5EF4-FFF2-40B4-BE49-F238E27FC236}">
                <a16:creationId xmlns:a16="http://schemas.microsoft.com/office/drawing/2014/main" id="{4852EEF6-837C-BF5F-B1DD-90FC546D007B}"/>
              </a:ext>
            </a:extLst>
          </p:cNvPr>
          <p:cNvGrpSpPr>
            <a:grpSpLocks noChangeAspect="1"/>
          </p:cNvGrpSpPr>
          <p:nvPr/>
        </p:nvGrpSpPr>
        <p:grpSpPr>
          <a:xfrm>
            <a:off x="6881841" y="835522"/>
            <a:ext cx="1954697" cy="2454877"/>
            <a:chOff x="7870482" y="70366"/>
            <a:chExt cx="2967185" cy="3726447"/>
          </a:xfrm>
        </p:grpSpPr>
        <p:sp>
          <p:nvSpPr>
            <p:cNvPr id="149" name="Rettangolo con angoli arrotondati 2">
              <a:extLst>
                <a:ext uri="{FF2B5EF4-FFF2-40B4-BE49-F238E27FC236}">
                  <a16:creationId xmlns:a16="http://schemas.microsoft.com/office/drawing/2014/main" id="{52649119-8D80-88B6-34A5-F7F75D36CDD8}"/>
                </a:ext>
              </a:extLst>
            </p:cNvPr>
            <p:cNvSpPr/>
            <p:nvPr/>
          </p:nvSpPr>
          <p:spPr>
            <a:xfrm>
              <a:off x="7879133" y="2303220"/>
              <a:ext cx="2958534" cy="394376"/>
            </a:xfrm>
            <a:prstGeom prst="roundRect">
              <a:avLst/>
            </a:prstGeom>
            <a:solidFill>
              <a:schemeClr val="bg1">
                <a:lumMod val="65000"/>
                <a:alpha val="44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50" name="Rettangolo 4">
              <a:extLst>
                <a:ext uri="{FF2B5EF4-FFF2-40B4-BE49-F238E27FC236}">
                  <a16:creationId xmlns:a16="http://schemas.microsoft.com/office/drawing/2014/main" id="{227FC9FD-AB9B-D016-9F69-9315C8EE7965}"/>
                </a:ext>
              </a:extLst>
            </p:cNvPr>
            <p:cNvSpPr/>
            <p:nvPr/>
          </p:nvSpPr>
          <p:spPr>
            <a:xfrm>
              <a:off x="8128511" y="3545084"/>
              <a:ext cx="2442476" cy="25172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Embedding</a:t>
              </a:r>
            </a:p>
          </p:txBody>
        </p:sp>
        <p:sp>
          <p:nvSpPr>
            <p:cNvPr id="151" name="Rettangolo 5">
              <a:extLst>
                <a:ext uri="{FF2B5EF4-FFF2-40B4-BE49-F238E27FC236}">
                  <a16:creationId xmlns:a16="http://schemas.microsoft.com/office/drawing/2014/main" id="{DBF44355-6004-EF71-DB5E-723F9E390254}"/>
                </a:ext>
              </a:extLst>
            </p:cNvPr>
            <p:cNvSpPr/>
            <p:nvPr/>
          </p:nvSpPr>
          <p:spPr>
            <a:xfrm>
              <a:off x="8128511" y="2949325"/>
              <a:ext cx="2442476" cy="25172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Positional Encoding</a:t>
              </a:r>
            </a:p>
          </p:txBody>
        </p:sp>
        <p:cxnSp>
          <p:nvCxnSpPr>
            <p:cNvPr id="152" name="Connettore 2 6">
              <a:extLst>
                <a:ext uri="{FF2B5EF4-FFF2-40B4-BE49-F238E27FC236}">
                  <a16:creationId xmlns:a16="http://schemas.microsoft.com/office/drawing/2014/main" id="{0C4FF3D1-32FE-F6D8-AEEC-2C65C35C07A1}"/>
                </a:ext>
              </a:extLst>
            </p:cNvPr>
            <p:cNvCxnSpPr>
              <a:cxnSpLocks/>
              <a:stCxn id="150" idx="0"/>
              <a:endCxn id="151" idx="2"/>
            </p:cNvCxnSpPr>
            <p:nvPr/>
          </p:nvCxnSpPr>
          <p:spPr>
            <a:xfrm flipV="1">
              <a:off x="9349749" y="3201054"/>
              <a:ext cx="0" cy="34403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3" name="Ovale 7">
              <a:extLst>
                <a:ext uri="{FF2B5EF4-FFF2-40B4-BE49-F238E27FC236}">
                  <a16:creationId xmlns:a16="http://schemas.microsoft.com/office/drawing/2014/main" id="{B10587D3-D5F7-5785-710B-68E35B412070}"/>
                </a:ext>
              </a:extLst>
            </p:cNvPr>
            <p:cNvSpPr/>
            <p:nvPr/>
          </p:nvSpPr>
          <p:spPr>
            <a:xfrm>
              <a:off x="9152943" y="3198885"/>
              <a:ext cx="393610" cy="36081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+</a:t>
              </a:r>
            </a:p>
          </p:txBody>
        </p:sp>
        <p:cxnSp>
          <p:nvCxnSpPr>
            <p:cNvPr id="154" name="Connettore 2 8">
              <a:extLst>
                <a:ext uri="{FF2B5EF4-FFF2-40B4-BE49-F238E27FC236}">
                  <a16:creationId xmlns:a16="http://schemas.microsoft.com/office/drawing/2014/main" id="{CC6DE423-62A6-6079-1C7E-F8EA07DD9B8D}"/>
                </a:ext>
              </a:extLst>
            </p:cNvPr>
            <p:cNvCxnSpPr>
              <a:cxnSpLocks/>
              <a:endCxn id="149" idx="2"/>
            </p:cNvCxnSpPr>
            <p:nvPr/>
          </p:nvCxnSpPr>
          <p:spPr>
            <a:xfrm flipV="1">
              <a:off x="9358400" y="2697596"/>
              <a:ext cx="0" cy="36081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nettore 2 17">
              <a:extLst>
                <a:ext uri="{FF2B5EF4-FFF2-40B4-BE49-F238E27FC236}">
                  <a16:creationId xmlns:a16="http://schemas.microsoft.com/office/drawing/2014/main" id="{450B94B3-CD83-5392-0A77-4B4A9268D57C}"/>
                </a:ext>
              </a:extLst>
            </p:cNvPr>
            <p:cNvCxnSpPr>
              <a:cxnSpLocks/>
              <a:stCxn id="149" idx="0"/>
            </p:cNvCxnSpPr>
            <p:nvPr/>
          </p:nvCxnSpPr>
          <p:spPr>
            <a:xfrm flipV="1">
              <a:off x="9358400" y="1909271"/>
              <a:ext cx="0" cy="393949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6" name="CasellaDiTesto 20">
              <a:extLst>
                <a:ext uri="{FF2B5EF4-FFF2-40B4-BE49-F238E27FC236}">
                  <a16:creationId xmlns:a16="http://schemas.microsoft.com/office/drawing/2014/main" id="{34D3D97F-CB6E-2915-4697-543A587D3049}"/>
                </a:ext>
              </a:extLst>
            </p:cNvPr>
            <p:cNvSpPr txBox="1"/>
            <p:nvPr/>
          </p:nvSpPr>
          <p:spPr>
            <a:xfrm>
              <a:off x="8162427" y="2303219"/>
              <a:ext cx="2374643" cy="3735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/>
                <a:t>Transformer block</a:t>
              </a:r>
            </a:p>
          </p:txBody>
        </p:sp>
        <p:sp>
          <p:nvSpPr>
            <p:cNvPr id="157" name="Rettangolo con angoli arrotondati 26">
              <a:extLst>
                <a:ext uri="{FF2B5EF4-FFF2-40B4-BE49-F238E27FC236}">
                  <a16:creationId xmlns:a16="http://schemas.microsoft.com/office/drawing/2014/main" id="{23437CD1-B0F3-9C85-F901-F5609F4F43D9}"/>
                </a:ext>
              </a:extLst>
            </p:cNvPr>
            <p:cNvSpPr/>
            <p:nvPr/>
          </p:nvSpPr>
          <p:spPr>
            <a:xfrm>
              <a:off x="7879133" y="1477504"/>
              <a:ext cx="2958534" cy="394376"/>
            </a:xfrm>
            <a:prstGeom prst="roundRect">
              <a:avLst/>
            </a:prstGeom>
            <a:solidFill>
              <a:schemeClr val="bg1">
                <a:lumMod val="65000"/>
                <a:alpha val="44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158" name="Connettore 2 27">
              <a:extLst>
                <a:ext uri="{FF2B5EF4-FFF2-40B4-BE49-F238E27FC236}">
                  <a16:creationId xmlns:a16="http://schemas.microsoft.com/office/drawing/2014/main" id="{EB424FF0-233A-ECD3-BACC-F169C35AF764}"/>
                </a:ext>
              </a:extLst>
            </p:cNvPr>
            <p:cNvCxnSpPr>
              <a:cxnSpLocks/>
              <a:stCxn id="157" idx="0"/>
            </p:cNvCxnSpPr>
            <p:nvPr/>
          </p:nvCxnSpPr>
          <p:spPr>
            <a:xfrm flipV="1">
              <a:off x="9358400" y="1083555"/>
              <a:ext cx="0" cy="393949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9" name="CasellaDiTesto 28">
              <a:extLst>
                <a:ext uri="{FF2B5EF4-FFF2-40B4-BE49-F238E27FC236}">
                  <a16:creationId xmlns:a16="http://schemas.microsoft.com/office/drawing/2014/main" id="{0B4166D6-A72F-3608-E951-B1F9C68830F9}"/>
                </a:ext>
              </a:extLst>
            </p:cNvPr>
            <p:cNvSpPr txBox="1"/>
            <p:nvPr/>
          </p:nvSpPr>
          <p:spPr>
            <a:xfrm>
              <a:off x="8162427" y="1466618"/>
              <a:ext cx="2374643" cy="3735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/>
                <a:t>Transformer block</a:t>
              </a:r>
            </a:p>
          </p:txBody>
        </p:sp>
        <p:sp>
          <p:nvSpPr>
            <p:cNvPr id="160" name="Rettangolo con angoli arrotondati 29">
              <a:extLst>
                <a:ext uri="{FF2B5EF4-FFF2-40B4-BE49-F238E27FC236}">
                  <a16:creationId xmlns:a16="http://schemas.microsoft.com/office/drawing/2014/main" id="{121EA2F0-2332-BDCB-C02C-A24531F86AF4}"/>
                </a:ext>
              </a:extLst>
            </p:cNvPr>
            <p:cNvSpPr/>
            <p:nvPr/>
          </p:nvSpPr>
          <p:spPr>
            <a:xfrm>
              <a:off x="7879133" y="777156"/>
              <a:ext cx="2958534" cy="341902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unembedding</a:t>
              </a:r>
            </a:p>
          </p:txBody>
        </p:sp>
        <p:cxnSp>
          <p:nvCxnSpPr>
            <p:cNvPr id="161" name="Connettore 2 32">
              <a:extLst>
                <a:ext uri="{FF2B5EF4-FFF2-40B4-BE49-F238E27FC236}">
                  <a16:creationId xmlns:a16="http://schemas.microsoft.com/office/drawing/2014/main" id="{67DECA6D-897C-1A7B-9413-73E281100A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49749" y="376765"/>
              <a:ext cx="0" cy="393949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2" name="Rettangolo con angoli arrotondati 33">
              <a:extLst>
                <a:ext uri="{FF2B5EF4-FFF2-40B4-BE49-F238E27FC236}">
                  <a16:creationId xmlns:a16="http://schemas.microsoft.com/office/drawing/2014/main" id="{74ADCC52-2A17-2837-02BF-FEEDE04B76F9}"/>
                </a:ext>
              </a:extLst>
            </p:cNvPr>
            <p:cNvSpPr/>
            <p:nvPr/>
          </p:nvSpPr>
          <p:spPr>
            <a:xfrm>
              <a:off x="7870482" y="70366"/>
              <a:ext cx="2958534" cy="341902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/>
                <a:t>softmax</a:t>
              </a:r>
              <a:endParaRPr lang="en-US" sz="1400" dirty="0"/>
            </a:p>
          </p:txBody>
        </p:sp>
      </p:grpSp>
      <p:grpSp>
        <p:nvGrpSpPr>
          <p:cNvPr id="175" name="Gruppo 84">
            <a:extLst>
              <a:ext uri="{FF2B5EF4-FFF2-40B4-BE49-F238E27FC236}">
                <a16:creationId xmlns:a16="http://schemas.microsoft.com/office/drawing/2014/main" id="{DCDC89B9-CAF1-340A-A86A-060251AA7800}"/>
              </a:ext>
            </a:extLst>
          </p:cNvPr>
          <p:cNvGrpSpPr/>
          <p:nvPr/>
        </p:nvGrpSpPr>
        <p:grpSpPr>
          <a:xfrm>
            <a:off x="8136819" y="3484949"/>
            <a:ext cx="419230" cy="543715"/>
            <a:chOff x="911291" y="1250302"/>
            <a:chExt cx="1138334" cy="1810139"/>
          </a:xfrm>
        </p:grpSpPr>
        <p:sp>
          <p:nvSpPr>
            <p:cNvPr id="176" name="Rettangolo ad angolo ripiegato 85">
              <a:extLst>
                <a:ext uri="{FF2B5EF4-FFF2-40B4-BE49-F238E27FC236}">
                  <a16:creationId xmlns:a16="http://schemas.microsoft.com/office/drawing/2014/main" id="{83E4BC11-D8D5-2BB8-17B7-72FCB77AF34D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7" name="Connettore diritto 86">
              <a:extLst>
                <a:ext uri="{FF2B5EF4-FFF2-40B4-BE49-F238E27FC236}">
                  <a16:creationId xmlns:a16="http://schemas.microsoft.com/office/drawing/2014/main" id="{F823B731-1BDE-D857-B987-C57B07A8153B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diritto 87">
              <a:extLst>
                <a:ext uri="{FF2B5EF4-FFF2-40B4-BE49-F238E27FC236}">
                  <a16:creationId xmlns:a16="http://schemas.microsoft.com/office/drawing/2014/main" id="{A91F1FF5-046E-3003-9E95-521055F5F3C1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diritto 88">
              <a:extLst>
                <a:ext uri="{FF2B5EF4-FFF2-40B4-BE49-F238E27FC236}">
                  <a16:creationId xmlns:a16="http://schemas.microsoft.com/office/drawing/2014/main" id="{A22D9FCE-C8FE-78E5-6EEE-3E21CA650C12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diritto 89">
              <a:extLst>
                <a:ext uri="{FF2B5EF4-FFF2-40B4-BE49-F238E27FC236}">
                  <a16:creationId xmlns:a16="http://schemas.microsoft.com/office/drawing/2014/main" id="{329E393E-46A6-4280-DA9D-AC372D323568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diritto 90">
              <a:extLst>
                <a:ext uri="{FF2B5EF4-FFF2-40B4-BE49-F238E27FC236}">
                  <a16:creationId xmlns:a16="http://schemas.microsoft.com/office/drawing/2014/main" id="{70A3B91E-7724-4DE6-9CB6-BD3C41D73A31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diritto 91">
              <a:extLst>
                <a:ext uri="{FF2B5EF4-FFF2-40B4-BE49-F238E27FC236}">
                  <a16:creationId xmlns:a16="http://schemas.microsoft.com/office/drawing/2014/main" id="{E9E4BB95-1D69-AC00-5830-724939F75895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diritto 92">
              <a:extLst>
                <a:ext uri="{FF2B5EF4-FFF2-40B4-BE49-F238E27FC236}">
                  <a16:creationId xmlns:a16="http://schemas.microsoft.com/office/drawing/2014/main" id="{477FEE50-62FF-281D-BBE6-98A6792E81B0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diritto 93">
              <a:extLst>
                <a:ext uri="{FF2B5EF4-FFF2-40B4-BE49-F238E27FC236}">
                  <a16:creationId xmlns:a16="http://schemas.microsoft.com/office/drawing/2014/main" id="{9B0990E0-3BA4-1166-7252-C92B03F84D3E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7" name="Trapèze 186">
            <a:extLst>
              <a:ext uri="{FF2B5EF4-FFF2-40B4-BE49-F238E27FC236}">
                <a16:creationId xmlns:a16="http://schemas.microsoft.com/office/drawing/2014/main" id="{819BFA78-8E05-CF2F-7B7A-522FC2461CE0}"/>
              </a:ext>
            </a:extLst>
          </p:cNvPr>
          <p:cNvSpPr/>
          <p:nvPr/>
        </p:nvSpPr>
        <p:spPr>
          <a:xfrm>
            <a:off x="9338129" y="1008461"/>
            <a:ext cx="2219654" cy="400712"/>
          </a:xfrm>
          <a:prstGeom prst="trapezoid">
            <a:avLst>
              <a:gd name="adj" fmla="val 15372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Encoder</a:t>
            </a:r>
          </a:p>
        </p:txBody>
      </p:sp>
      <p:sp>
        <p:nvSpPr>
          <p:cNvPr id="188" name="Trapèze 187">
            <a:extLst>
              <a:ext uri="{FF2B5EF4-FFF2-40B4-BE49-F238E27FC236}">
                <a16:creationId xmlns:a16="http://schemas.microsoft.com/office/drawing/2014/main" id="{D66219E1-4009-58B6-D203-784A8B946587}"/>
              </a:ext>
            </a:extLst>
          </p:cNvPr>
          <p:cNvSpPr/>
          <p:nvPr/>
        </p:nvSpPr>
        <p:spPr>
          <a:xfrm flipV="1">
            <a:off x="9338129" y="1818285"/>
            <a:ext cx="2219654" cy="400712"/>
          </a:xfrm>
          <a:prstGeom prst="trapezoid">
            <a:avLst>
              <a:gd name="adj" fmla="val 15372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027" name="ZoneTexte 1026">
            <a:extLst>
              <a:ext uri="{FF2B5EF4-FFF2-40B4-BE49-F238E27FC236}">
                <a16:creationId xmlns:a16="http://schemas.microsoft.com/office/drawing/2014/main" id="{3825E6E8-5DB5-AC3A-5B23-3FFEFCFF7BAC}"/>
              </a:ext>
            </a:extLst>
          </p:cNvPr>
          <p:cNvSpPr txBox="1"/>
          <p:nvPr/>
        </p:nvSpPr>
        <p:spPr>
          <a:xfrm>
            <a:off x="9612923" y="316523"/>
            <a:ext cx="16881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/>
              <a:t>activations</a:t>
            </a:r>
          </a:p>
        </p:txBody>
      </p:sp>
      <p:cxnSp>
        <p:nvCxnSpPr>
          <p:cNvPr id="1029" name="Connecteur : en angle 1028">
            <a:extLst>
              <a:ext uri="{FF2B5EF4-FFF2-40B4-BE49-F238E27FC236}">
                <a16:creationId xmlns:a16="http://schemas.microsoft.com/office/drawing/2014/main" id="{8AD4FCC8-A5E5-B416-4854-CA411ED9A0B1}"/>
              </a:ext>
            </a:extLst>
          </p:cNvPr>
          <p:cNvCxnSpPr>
            <a:stCxn id="157" idx="3"/>
            <a:endCxn id="1027" idx="0"/>
          </p:cNvCxnSpPr>
          <p:nvPr/>
        </p:nvCxnSpPr>
        <p:spPr>
          <a:xfrm flipV="1">
            <a:off x="8836538" y="316523"/>
            <a:ext cx="1620447" cy="1575883"/>
          </a:xfrm>
          <a:prstGeom prst="bentConnector4">
            <a:avLst>
              <a:gd name="adj1" fmla="val 23956"/>
              <a:gd name="adj2" fmla="val 114506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0" name="Ovale 26">
            <a:extLst>
              <a:ext uri="{FF2B5EF4-FFF2-40B4-BE49-F238E27FC236}">
                <a16:creationId xmlns:a16="http://schemas.microsoft.com/office/drawing/2014/main" id="{7FA1498C-F655-E417-05F3-4E74B074AB9A}"/>
              </a:ext>
            </a:extLst>
          </p:cNvPr>
          <p:cNvSpPr/>
          <p:nvPr/>
        </p:nvSpPr>
        <p:spPr>
          <a:xfrm rot="5400000">
            <a:off x="10722370" y="672134"/>
            <a:ext cx="293645" cy="293645"/>
          </a:xfrm>
          <a:prstGeom prst="ellipse">
            <a:avLst/>
          </a:prstGeom>
          <a:gradFill>
            <a:gsLst>
              <a:gs pos="50000">
                <a:srgbClr val="00B050"/>
              </a:gs>
              <a:gs pos="37000">
                <a:srgbClr val="FFC000"/>
              </a:gs>
              <a:gs pos="0">
                <a:schemeClr val="accent1">
                  <a:lumMod val="5000"/>
                  <a:lumOff val="95000"/>
                </a:schemeClr>
              </a:gs>
              <a:gs pos="74000">
                <a:srgbClr val="FF0000"/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1" name="Ovale 27">
            <a:extLst>
              <a:ext uri="{FF2B5EF4-FFF2-40B4-BE49-F238E27FC236}">
                <a16:creationId xmlns:a16="http://schemas.microsoft.com/office/drawing/2014/main" id="{B8D4D0DC-AEC5-7E2C-096F-3A2250171CB5}"/>
              </a:ext>
            </a:extLst>
          </p:cNvPr>
          <p:cNvSpPr/>
          <p:nvPr/>
        </p:nvSpPr>
        <p:spPr>
          <a:xfrm rot="5400000">
            <a:off x="10311841" y="672134"/>
            <a:ext cx="293645" cy="293645"/>
          </a:xfrm>
          <a:prstGeom prst="ellipse">
            <a:avLst/>
          </a:prstGeom>
          <a:gradFill>
            <a:gsLst>
              <a:gs pos="55500">
                <a:srgbClr val="D5C072"/>
              </a:gs>
              <a:gs pos="37000">
                <a:srgbClr val="00B050"/>
              </a:gs>
              <a:gs pos="0">
                <a:schemeClr val="accent1">
                  <a:lumMod val="5000"/>
                  <a:lumOff val="95000"/>
                </a:schemeClr>
              </a:gs>
              <a:gs pos="74000">
                <a:srgbClr val="FF0000"/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2" name="Ovale 28">
            <a:extLst>
              <a:ext uri="{FF2B5EF4-FFF2-40B4-BE49-F238E27FC236}">
                <a16:creationId xmlns:a16="http://schemas.microsoft.com/office/drawing/2014/main" id="{3E146C64-1FCE-4F35-7B9E-47D9EE360F99}"/>
              </a:ext>
            </a:extLst>
          </p:cNvPr>
          <p:cNvSpPr/>
          <p:nvPr/>
        </p:nvSpPr>
        <p:spPr>
          <a:xfrm rot="5400000">
            <a:off x="9891812" y="672134"/>
            <a:ext cx="293645" cy="293645"/>
          </a:xfrm>
          <a:prstGeom prst="ellipse">
            <a:avLst/>
          </a:prstGeom>
          <a:gradFill>
            <a:gsLst>
              <a:gs pos="37000">
                <a:srgbClr val="00B050"/>
              </a:gs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3" name="Ovale 26">
            <a:extLst>
              <a:ext uri="{FF2B5EF4-FFF2-40B4-BE49-F238E27FC236}">
                <a16:creationId xmlns:a16="http://schemas.microsoft.com/office/drawing/2014/main" id="{D8737BD7-F367-EC7A-E921-ED95F8424DB4}"/>
              </a:ext>
            </a:extLst>
          </p:cNvPr>
          <p:cNvSpPr/>
          <p:nvPr/>
        </p:nvSpPr>
        <p:spPr>
          <a:xfrm rot="5400000">
            <a:off x="10164791" y="1461688"/>
            <a:ext cx="293645" cy="29364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4" name="Ovale 27">
            <a:extLst>
              <a:ext uri="{FF2B5EF4-FFF2-40B4-BE49-F238E27FC236}">
                <a16:creationId xmlns:a16="http://schemas.microsoft.com/office/drawing/2014/main" id="{5B3DB5C0-F1A5-5EF5-9E26-5C76282F8676}"/>
              </a:ext>
            </a:extLst>
          </p:cNvPr>
          <p:cNvSpPr/>
          <p:nvPr/>
        </p:nvSpPr>
        <p:spPr>
          <a:xfrm rot="5400000">
            <a:off x="9754263" y="1461688"/>
            <a:ext cx="293645" cy="293645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5" name="Ovale 28">
            <a:extLst>
              <a:ext uri="{FF2B5EF4-FFF2-40B4-BE49-F238E27FC236}">
                <a16:creationId xmlns:a16="http://schemas.microsoft.com/office/drawing/2014/main" id="{41C7AC36-6E96-FE57-F128-6865E89B01B9}"/>
              </a:ext>
            </a:extLst>
          </p:cNvPr>
          <p:cNvSpPr/>
          <p:nvPr/>
        </p:nvSpPr>
        <p:spPr>
          <a:xfrm rot="5400000">
            <a:off x="9334233" y="1461688"/>
            <a:ext cx="293645" cy="293645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6" name="Ovale 26">
            <a:extLst>
              <a:ext uri="{FF2B5EF4-FFF2-40B4-BE49-F238E27FC236}">
                <a16:creationId xmlns:a16="http://schemas.microsoft.com/office/drawing/2014/main" id="{2B5398F8-CE9D-C8A2-5DAC-97CC9B15F314}"/>
              </a:ext>
            </a:extLst>
          </p:cNvPr>
          <p:cNvSpPr/>
          <p:nvPr/>
        </p:nvSpPr>
        <p:spPr>
          <a:xfrm rot="5400000">
            <a:off x="11456051" y="1461688"/>
            <a:ext cx="293645" cy="293645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7" name="Ovale 27">
            <a:extLst>
              <a:ext uri="{FF2B5EF4-FFF2-40B4-BE49-F238E27FC236}">
                <a16:creationId xmlns:a16="http://schemas.microsoft.com/office/drawing/2014/main" id="{F61C253F-B963-C6B4-5388-0B590BAF0E82}"/>
              </a:ext>
            </a:extLst>
          </p:cNvPr>
          <p:cNvSpPr/>
          <p:nvPr/>
        </p:nvSpPr>
        <p:spPr>
          <a:xfrm rot="5400000">
            <a:off x="11045523" y="1461688"/>
            <a:ext cx="293645" cy="293645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8" name="Ovale 28">
            <a:extLst>
              <a:ext uri="{FF2B5EF4-FFF2-40B4-BE49-F238E27FC236}">
                <a16:creationId xmlns:a16="http://schemas.microsoft.com/office/drawing/2014/main" id="{F27259DE-4FD2-62E1-437E-B55DD782EB5B}"/>
              </a:ext>
            </a:extLst>
          </p:cNvPr>
          <p:cNvSpPr/>
          <p:nvPr/>
        </p:nvSpPr>
        <p:spPr>
          <a:xfrm rot="5400000">
            <a:off x="10625493" y="1461688"/>
            <a:ext cx="293645" cy="293645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9" name="Ovale 26">
            <a:extLst>
              <a:ext uri="{FF2B5EF4-FFF2-40B4-BE49-F238E27FC236}">
                <a16:creationId xmlns:a16="http://schemas.microsoft.com/office/drawing/2014/main" id="{7281F661-6064-3096-E53B-00AE953682F8}"/>
              </a:ext>
            </a:extLst>
          </p:cNvPr>
          <p:cNvSpPr/>
          <p:nvPr/>
        </p:nvSpPr>
        <p:spPr>
          <a:xfrm rot="5400000">
            <a:off x="10722370" y="2250563"/>
            <a:ext cx="293645" cy="293645"/>
          </a:xfrm>
          <a:prstGeom prst="ellipse">
            <a:avLst/>
          </a:prstGeom>
          <a:gradFill>
            <a:gsLst>
              <a:gs pos="50000">
                <a:srgbClr val="00B050"/>
              </a:gs>
              <a:gs pos="37000">
                <a:srgbClr val="FFC000"/>
              </a:gs>
              <a:gs pos="0">
                <a:schemeClr val="accent1">
                  <a:lumMod val="5000"/>
                  <a:lumOff val="95000"/>
                </a:schemeClr>
              </a:gs>
              <a:gs pos="74000">
                <a:srgbClr val="FF0000"/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0" name="Ovale 27">
            <a:extLst>
              <a:ext uri="{FF2B5EF4-FFF2-40B4-BE49-F238E27FC236}">
                <a16:creationId xmlns:a16="http://schemas.microsoft.com/office/drawing/2014/main" id="{03BE687B-5027-DCB8-FD94-512515481E29}"/>
              </a:ext>
            </a:extLst>
          </p:cNvPr>
          <p:cNvSpPr/>
          <p:nvPr/>
        </p:nvSpPr>
        <p:spPr>
          <a:xfrm rot="5400000">
            <a:off x="10311841" y="2250563"/>
            <a:ext cx="293645" cy="293645"/>
          </a:xfrm>
          <a:prstGeom prst="ellipse">
            <a:avLst/>
          </a:prstGeom>
          <a:gradFill>
            <a:gsLst>
              <a:gs pos="55500">
                <a:srgbClr val="D5C072"/>
              </a:gs>
              <a:gs pos="37000">
                <a:srgbClr val="00B050"/>
              </a:gs>
              <a:gs pos="0">
                <a:schemeClr val="accent1">
                  <a:lumMod val="5000"/>
                  <a:lumOff val="95000"/>
                </a:schemeClr>
              </a:gs>
              <a:gs pos="74000">
                <a:srgbClr val="FF0000"/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1" name="Ovale 28">
            <a:extLst>
              <a:ext uri="{FF2B5EF4-FFF2-40B4-BE49-F238E27FC236}">
                <a16:creationId xmlns:a16="http://schemas.microsoft.com/office/drawing/2014/main" id="{F1987117-F30B-0F7F-7F54-6D0C03F6B7EC}"/>
              </a:ext>
            </a:extLst>
          </p:cNvPr>
          <p:cNvSpPr/>
          <p:nvPr/>
        </p:nvSpPr>
        <p:spPr>
          <a:xfrm rot="5400000">
            <a:off x="9891812" y="2250563"/>
            <a:ext cx="293645" cy="293645"/>
          </a:xfrm>
          <a:prstGeom prst="ellipse">
            <a:avLst/>
          </a:prstGeom>
          <a:gradFill>
            <a:gsLst>
              <a:gs pos="37000">
                <a:srgbClr val="00B050"/>
              </a:gs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2" name="ZoneTexte 1051">
            <a:extLst>
              <a:ext uri="{FF2B5EF4-FFF2-40B4-BE49-F238E27FC236}">
                <a16:creationId xmlns:a16="http://schemas.microsoft.com/office/drawing/2014/main" id="{AAF01A8E-D13C-1A4A-C511-F9E73808443D}"/>
              </a:ext>
            </a:extLst>
          </p:cNvPr>
          <p:cNvSpPr txBox="1"/>
          <p:nvPr/>
        </p:nvSpPr>
        <p:spPr>
          <a:xfrm>
            <a:off x="9826265" y="1808674"/>
            <a:ext cx="1209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>
                <a:solidFill>
                  <a:schemeClr val="bg1"/>
                </a:solidFill>
              </a:rPr>
              <a:t>Decoder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1053" name="ZoneTexte 1052">
            <a:extLst>
              <a:ext uri="{FF2B5EF4-FFF2-40B4-BE49-F238E27FC236}">
                <a16:creationId xmlns:a16="http://schemas.microsoft.com/office/drawing/2014/main" id="{FD5B8AA2-2102-5688-9295-CF1DE8D5609D}"/>
              </a:ext>
            </a:extLst>
          </p:cNvPr>
          <p:cNvSpPr txBox="1"/>
          <p:nvPr/>
        </p:nvSpPr>
        <p:spPr>
          <a:xfrm>
            <a:off x="9603894" y="2532375"/>
            <a:ext cx="16881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 err="1"/>
              <a:t>Reconstructed</a:t>
            </a:r>
            <a:r>
              <a:rPr lang="fr-FR" sz="1400" dirty="0"/>
              <a:t> activations</a:t>
            </a:r>
          </a:p>
        </p:txBody>
      </p:sp>
      <p:sp>
        <p:nvSpPr>
          <p:cNvPr id="1054" name="ZoneTexte 1053">
            <a:extLst>
              <a:ext uri="{FF2B5EF4-FFF2-40B4-BE49-F238E27FC236}">
                <a16:creationId xmlns:a16="http://schemas.microsoft.com/office/drawing/2014/main" id="{659C7FF5-0136-D562-051F-741CFFBC820E}"/>
              </a:ext>
            </a:extLst>
          </p:cNvPr>
          <p:cNvSpPr txBox="1"/>
          <p:nvPr/>
        </p:nvSpPr>
        <p:spPr>
          <a:xfrm>
            <a:off x="7008905" y="4108137"/>
            <a:ext cx="16881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 err="1"/>
              <a:t>Text</a:t>
            </a:r>
            <a:r>
              <a:rPr lang="fr-FR" sz="1400" dirty="0"/>
              <a:t> corpus</a:t>
            </a:r>
          </a:p>
        </p:txBody>
      </p:sp>
      <p:sp>
        <p:nvSpPr>
          <p:cNvPr id="1055" name="Ovale 26">
            <a:extLst>
              <a:ext uri="{FF2B5EF4-FFF2-40B4-BE49-F238E27FC236}">
                <a16:creationId xmlns:a16="http://schemas.microsoft.com/office/drawing/2014/main" id="{D33DB7E3-8D6E-052C-CAC4-12B44E6B8FE9}"/>
              </a:ext>
            </a:extLst>
          </p:cNvPr>
          <p:cNvSpPr/>
          <p:nvPr/>
        </p:nvSpPr>
        <p:spPr>
          <a:xfrm rot="5400000">
            <a:off x="9223763" y="3910268"/>
            <a:ext cx="293645" cy="29364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6" name="Ovale 27">
            <a:extLst>
              <a:ext uri="{FF2B5EF4-FFF2-40B4-BE49-F238E27FC236}">
                <a16:creationId xmlns:a16="http://schemas.microsoft.com/office/drawing/2014/main" id="{1328815C-6EA0-7A0C-4B14-7048CCFEEF4A}"/>
              </a:ext>
            </a:extLst>
          </p:cNvPr>
          <p:cNvSpPr/>
          <p:nvPr/>
        </p:nvSpPr>
        <p:spPr>
          <a:xfrm rot="5400000">
            <a:off x="9223763" y="3526922"/>
            <a:ext cx="293645" cy="293645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7" name="Ovale 28">
            <a:extLst>
              <a:ext uri="{FF2B5EF4-FFF2-40B4-BE49-F238E27FC236}">
                <a16:creationId xmlns:a16="http://schemas.microsoft.com/office/drawing/2014/main" id="{6A16E99F-D3F2-BB46-3313-01B0B61BEEAD}"/>
              </a:ext>
            </a:extLst>
          </p:cNvPr>
          <p:cNvSpPr/>
          <p:nvPr/>
        </p:nvSpPr>
        <p:spPr>
          <a:xfrm rot="5400000">
            <a:off x="9223763" y="3143576"/>
            <a:ext cx="293645" cy="293645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1" name="ZoneTexte 1060">
            <a:extLst>
              <a:ext uri="{FF2B5EF4-FFF2-40B4-BE49-F238E27FC236}">
                <a16:creationId xmlns:a16="http://schemas.microsoft.com/office/drawing/2014/main" id="{492E4363-B9E2-B4A9-5251-1985EF2F69DB}"/>
              </a:ext>
            </a:extLst>
          </p:cNvPr>
          <p:cNvSpPr txBox="1"/>
          <p:nvPr/>
        </p:nvSpPr>
        <p:spPr>
          <a:xfrm>
            <a:off x="9027639" y="4076029"/>
            <a:ext cx="6926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/>
              <a:t>…</a:t>
            </a:r>
          </a:p>
        </p:txBody>
      </p:sp>
      <p:cxnSp>
        <p:nvCxnSpPr>
          <p:cNvPr id="1062" name="Connecteur : en angle 1061">
            <a:extLst>
              <a:ext uri="{FF2B5EF4-FFF2-40B4-BE49-F238E27FC236}">
                <a16:creationId xmlns:a16="http://schemas.microsoft.com/office/drawing/2014/main" id="{E6DE66BF-D82F-6127-24E4-5F157AAB049A}"/>
              </a:ext>
            </a:extLst>
          </p:cNvPr>
          <p:cNvCxnSpPr>
            <a:cxnSpLocks/>
            <a:stCxn id="1046" idx="0"/>
            <a:endCxn id="1056" idx="4"/>
          </p:cNvCxnSpPr>
          <p:nvPr/>
        </p:nvCxnSpPr>
        <p:spPr>
          <a:xfrm flipH="1">
            <a:off x="9223763" y="1608511"/>
            <a:ext cx="2525933" cy="2065234"/>
          </a:xfrm>
          <a:prstGeom prst="bentConnector5">
            <a:avLst>
              <a:gd name="adj1" fmla="val -9050"/>
              <a:gd name="adj2" fmla="val 69250"/>
              <a:gd name="adj3" fmla="val 10905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7" name="ZoneTexte 1066">
            <a:extLst>
              <a:ext uri="{FF2B5EF4-FFF2-40B4-BE49-F238E27FC236}">
                <a16:creationId xmlns:a16="http://schemas.microsoft.com/office/drawing/2014/main" id="{2B5A7B40-0573-1E25-F370-9B25DF9404A1}"/>
              </a:ext>
            </a:extLst>
          </p:cNvPr>
          <p:cNvSpPr txBox="1"/>
          <p:nvPr/>
        </p:nvSpPr>
        <p:spPr>
          <a:xfrm>
            <a:off x="9647030" y="3161835"/>
            <a:ext cx="16881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Passive </a:t>
            </a:r>
            <a:r>
              <a:rPr lang="fr-FR" sz="1400" dirty="0" err="1"/>
              <a:t>verbs</a:t>
            </a:r>
            <a:endParaRPr lang="fr-FR" sz="1400" dirty="0"/>
          </a:p>
        </p:txBody>
      </p:sp>
      <p:sp>
        <p:nvSpPr>
          <p:cNvPr id="1068" name="ZoneTexte 1067">
            <a:extLst>
              <a:ext uri="{FF2B5EF4-FFF2-40B4-BE49-F238E27FC236}">
                <a16:creationId xmlns:a16="http://schemas.microsoft.com/office/drawing/2014/main" id="{0F273F0B-0F60-2E77-C5FB-825126E5DFFA}"/>
              </a:ext>
            </a:extLst>
          </p:cNvPr>
          <p:cNvSpPr txBox="1"/>
          <p:nvPr/>
        </p:nvSpPr>
        <p:spPr>
          <a:xfrm>
            <a:off x="9627878" y="3515479"/>
            <a:ext cx="16881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Nature </a:t>
            </a:r>
            <a:r>
              <a:rPr lang="fr-FR" sz="1400" dirty="0" err="1"/>
              <a:t>associated</a:t>
            </a:r>
            <a:endParaRPr lang="fr-FR" sz="1400" dirty="0"/>
          </a:p>
        </p:txBody>
      </p:sp>
      <p:sp>
        <p:nvSpPr>
          <p:cNvPr id="1069" name="ZoneTexte 1068">
            <a:extLst>
              <a:ext uri="{FF2B5EF4-FFF2-40B4-BE49-F238E27FC236}">
                <a16:creationId xmlns:a16="http://schemas.microsoft.com/office/drawing/2014/main" id="{1F89023F-02A6-5235-4F06-46C500CB9C23}"/>
              </a:ext>
            </a:extLst>
          </p:cNvPr>
          <p:cNvSpPr txBox="1"/>
          <p:nvPr/>
        </p:nvSpPr>
        <p:spPr>
          <a:xfrm>
            <a:off x="9647030" y="3879951"/>
            <a:ext cx="16881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err="1"/>
              <a:t>Prepositions</a:t>
            </a:r>
            <a:r>
              <a:rPr lang="fr-FR" sz="1400" dirty="0"/>
              <a:t> </a:t>
            </a:r>
          </a:p>
        </p:txBody>
      </p:sp>
      <p:sp>
        <p:nvSpPr>
          <p:cNvPr id="1070" name="CasellaDiTesto 2063">
            <a:extLst>
              <a:ext uri="{FF2B5EF4-FFF2-40B4-BE49-F238E27FC236}">
                <a16:creationId xmlns:a16="http://schemas.microsoft.com/office/drawing/2014/main" id="{F2CE3B89-DFCB-B2E1-7FF1-89511A58065C}"/>
              </a:ext>
            </a:extLst>
          </p:cNvPr>
          <p:cNvSpPr txBox="1"/>
          <p:nvPr/>
        </p:nvSpPr>
        <p:spPr>
          <a:xfrm>
            <a:off x="6099307" y="42936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  <a:r>
              <a:rPr lang="en-US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51506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9" name="Gruppo 168">
            <a:extLst>
              <a:ext uri="{FF2B5EF4-FFF2-40B4-BE49-F238E27FC236}">
                <a16:creationId xmlns:a16="http://schemas.microsoft.com/office/drawing/2014/main" id="{505BA840-CF4E-F0A1-6E48-607F16AF7223}"/>
              </a:ext>
            </a:extLst>
          </p:cNvPr>
          <p:cNvGrpSpPr/>
          <p:nvPr/>
        </p:nvGrpSpPr>
        <p:grpSpPr>
          <a:xfrm>
            <a:off x="4182698" y="-1196263"/>
            <a:ext cx="1622179" cy="2415463"/>
            <a:chOff x="4182698" y="1013537"/>
            <a:chExt cx="1622179" cy="2415463"/>
          </a:xfrm>
        </p:grpSpPr>
        <p:sp>
          <p:nvSpPr>
            <p:cNvPr id="23" name="Ovale 26">
              <a:extLst>
                <a:ext uri="{FF2B5EF4-FFF2-40B4-BE49-F238E27FC236}">
                  <a16:creationId xmlns:a16="http://schemas.microsoft.com/office/drawing/2014/main" id="{7FB5549E-776E-89EB-ECDD-0AAE6066BEDD}"/>
                </a:ext>
              </a:extLst>
            </p:cNvPr>
            <p:cNvSpPr/>
            <p:nvPr/>
          </p:nvSpPr>
          <p:spPr>
            <a:xfrm rot="10800000">
              <a:off x="4972369" y="1844095"/>
              <a:ext cx="293645" cy="293645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e 27">
              <a:extLst>
                <a:ext uri="{FF2B5EF4-FFF2-40B4-BE49-F238E27FC236}">
                  <a16:creationId xmlns:a16="http://schemas.microsoft.com/office/drawing/2014/main" id="{EF807B58-839F-566B-8159-C445285B7872}"/>
                </a:ext>
              </a:extLst>
            </p:cNvPr>
            <p:cNvSpPr/>
            <p:nvPr/>
          </p:nvSpPr>
          <p:spPr>
            <a:xfrm rot="10800000">
              <a:off x="4972369" y="1433567"/>
              <a:ext cx="293645" cy="293645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e 28">
              <a:extLst>
                <a:ext uri="{FF2B5EF4-FFF2-40B4-BE49-F238E27FC236}">
                  <a16:creationId xmlns:a16="http://schemas.microsoft.com/office/drawing/2014/main" id="{9BC56302-8736-3F11-E3D6-E92219E9F960}"/>
                </a:ext>
              </a:extLst>
            </p:cNvPr>
            <p:cNvSpPr/>
            <p:nvPr/>
          </p:nvSpPr>
          <p:spPr>
            <a:xfrm rot="10800000">
              <a:off x="4972369" y="1013537"/>
              <a:ext cx="293645" cy="293645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e 29">
              <a:extLst>
                <a:ext uri="{FF2B5EF4-FFF2-40B4-BE49-F238E27FC236}">
                  <a16:creationId xmlns:a16="http://schemas.microsoft.com/office/drawing/2014/main" id="{846CA531-BB3E-35B2-DDA2-5DE0C10A8A38}"/>
                </a:ext>
              </a:extLst>
            </p:cNvPr>
            <p:cNvSpPr/>
            <p:nvPr/>
          </p:nvSpPr>
          <p:spPr>
            <a:xfrm rot="10800000">
              <a:off x="4201876" y="1809180"/>
              <a:ext cx="293645" cy="293645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e 30">
              <a:extLst>
                <a:ext uri="{FF2B5EF4-FFF2-40B4-BE49-F238E27FC236}">
                  <a16:creationId xmlns:a16="http://schemas.microsoft.com/office/drawing/2014/main" id="{C2CAFE9E-9FAF-9A38-5F8C-FBBD6FAADEBE}"/>
                </a:ext>
              </a:extLst>
            </p:cNvPr>
            <p:cNvSpPr/>
            <p:nvPr/>
          </p:nvSpPr>
          <p:spPr>
            <a:xfrm rot="10800000">
              <a:off x="4201876" y="1262076"/>
              <a:ext cx="293645" cy="293645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cxnSp>
          <p:nvCxnSpPr>
            <p:cNvPr id="28" name="Connettore diritto 33">
              <a:extLst>
                <a:ext uri="{FF2B5EF4-FFF2-40B4-BE49-F238E27FC236}">
                  <a16:creationId xmlns:a16="http://schemas.microsoft.com/office/drawing/2014/main" id="{012A66FC-2C7B-2A41-5D3E-D7F4ECAB7F37}"/>
                </a:ext>
              </a:extLst>
            </p:cNvPr>
            <p:cNvCxnSpPr>
              <a:stCxn id="23" idx="6"/>
              <a:endCxn id="26" idx="2"/>
            </p:cNvCxnSpPr>
            <p:nvPr/>
          </p:nvCxnSpPr>
          <p:spPr>
            <a:xfrm flipH="1" flipV="1">
              <a:off x="4495521" y="1956002"/>
              <a:ext cx="476848" cy="3491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ttore diritto 36">
              <a:extLst>
                <a:ext uri="{FF2B5EF4-FFF2-40B4-BE49-F238E27FC236}">
                  <a16:creationId xmlns:a16="http://schemas.microsoft.com/office/drawing/2014/main" id="{1612C7A1-14D5-CD2C-59F3-3B4ECA15B239}"/>
                </a:ext>
              </a:extLst>
            </p:cNvPr>
            <p:cNvCxnSpPr>
              <a:cxnSpLocks/>
              <a:stCxn id="40" idx="5"/>
              <a:endCxn id="27" idx="2"/>
            </p:cNvCxnSpPr>
            <p:nvPr/>
          </p:nvCxnSpPr>
          <p:spPr>
            <a:xfrm flipH="1" flipV="1">
              <a:off x="4495521" y="1408898"/>
              <a:ext cx="519851" cy="93890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ttore diritto 39">
              <a:extLst>
                <a:ext uri="{FF2B5EF4-FFF2-40B4-BE49-F238E27FC236}">
                  <a16:creationId xmlns:a16="http://schemas.microsoft.com/office/drawing/2014/main" id="{5195308A-8FF2-49C6-8433-DA9094B81B5E}"/>
                </a:ext>
              </a:extLst>
            </p:cNvPr>
            <p:cNvCxnSpPr>
              <a:cxnSpLocks/>
              <a:stCxn id="25" idx="6"/>
              <a:endCxn id="26" idx="2"/>
            </p:cNvCxnSpPr>
            <p:nvPr/>
          </p:nvCxnSpPr>
          <p:spPr>
            <a:xfrm flipH="1">
              <a:off x="4495521" y="1160359"/>
              <a:ext cx="476848" cy="79564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ttore diritto 40">
              <a:extLst>
                <a:ext uri="{FF2B5EF4-FFF2-40B4-BE49-F238E27FC236}">
                  <a16:creationId xmlns:a16="http://schemas.microsoft.com/office/drawing/2014/main" id="{BB81D974-4FCA-850F-4768-CAE88BA13E4C}"/>
                </a:ext>
              </a:extLst>
            </p:cNvPr>
            <p:cNvCxnSpPr>
              <a:cxnSpLocks/>
              <a:stCxn id="25" idx="6"/>
              <a:endCxn id="27" idx="2"/>
            </p:cNvCxnSpPr>
            <p:nvPr/>
          </p:nvCxnSpPr>
          <p:spPr>
            <a:xfrm flipH="1">
              <a:off x="4495521" y="1160359"/>
              <a:ext cx="476848" cy="24853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Ovale 26">
              <a:extLst>
                <a:ext uri="{FF2B5EF4-FFF2-40B4-BE49-F238E27FC236}">
                  <a16:creationId xmlns:a16="http://schemas.microsoft.com/office/drawing/2014/main" id="{22FB1B2F-4968-DEDF-F8B3-6DC6AAA6E996}"/>
                </a:ext>
              </a:extLst>
            </p:cNvPr>
            <p:cNvSpPr/>
            <p:nvPr/>
          </p:nvSpPr>
          <p:spPr>
            <a:xfrm rot="10800000">
              <a:off x="5511232" y="1832476"/>
              <a:ext cx="293645" cy="29364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e 27">
              <a:extLst>
                <a:ext uri="{FF2B5EF4-FFF2-40B4-BE49-F238E27FC236}">
                  <a16:creationId xmlns:a16="http://schemas.microsoft.com/office/drawing/2014/main" id="{64F9907A-3FB9-2727-9B4D-15A66B52F701}"/>
                </a:ext>
              </a:extLst>
            </p:cNvPr>
            <p:cNvSpPr/>
            <p:nvPr/>
          </p:nvSpPr>
          <p:spPr>
            <a:xfrm rot="10800000">
              <a:off x="5498485" y="1213332"/>
              <a:ext cx="293645" cy="29364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4" name="Connettore diritto 33">
              <a:extLst>
                <a:ext uri="{FF2B5EF4-FFF2-40B4-BE49-F238E27FC236}">
                  <a16:creationId xmlns:a16="http://schemas.microsoft.com/office/drawing/2014/main" id="{F0D33BA7-8E77-220D-923B-4EBADBD1A359}"/>
                </a:ext>
              </a:extLst>
            </p:cNvPr>
            <p:cNvCxnSpPr>
              <a:cxnSpLocks/>
              <a:stCxn id="32" idx="6"/>
              <a:endCxn id="23" idx="2"/>
            </p:cNvCxnSpPr>
            <p:nvPr/>
          </p:nvCxnSpPr>
          <p:spPr>
            <a:xfrm rot="5400000">
              <a:off x="5382813" y="1862499"/>
              <a:ext cx="11620" cy="24521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ttore diritto 34">
              <a:extLst>
                <a:ext uri="{FF2B5EF4-FFF2-40B4-BE49-F238E27FC236}">
                  <a16:creationId xmlns:a16="http://schemas.microsoft.com/office/drawing/2014/main" id="{DC304E2D-C5D3-43CA-4255-6BA6022878A5}"/>
                </a:ext>
              </a:extLst>
            </p:cNvPr>
            <p:cNvCxnSpPr>
              <a:cxnSpLocks/>
              <a:stCxn id="33" idx="6"/>
              <a:endCxn id="23" idx="2"/>
            </p:cNvCxnSpPr>
            <p:nvPr/>
          </p:nvCxnSpPr>
          <p:spPr>
            <a:xfrm rot="5400000">
              <a:off x="5066867" y="1559301"/>
              <a:ext cx="630763" cy="23247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ttore diritto 37">
              <a:extLst>
                <a:ext uri="{FF2B5EF4-FFF2-40B4-BE49-F238E27FC236}">
                  <a16:creationId xmlns:a16="http://schemas.microsoft.com/office/drawing/2014/main" id="{21102EB0-749D-214C-058D-7012A4880B05}"/>
                </a:ext>
              </a:extLst>
            </p:cNvPr>
            <p:cNvCxnSpPr>
              <a:cxnSpLocks/>
              <a:stCxn id="32" idx="6"/>
              <a:endCxn id="25" idx="2"/>
            </p:cNvCxnSpPr>
            <p:nvPr/>
          </p:nvCxnSpPr>
          <p:spPr>
            <a:xfrm rot="5400000" flipH="1">
              <a:off x="4979154" y="1447220"/>
              <a:ext cx="818938" cy="24521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ttore diritto 38">
              <a:extLst>
                <a:ext uri="{FF2B5EF4-FFF2-40B4-BE49-F238E27FC236}">
                  <a16:creationId xmlns:a16="http://schemas.microsoft.com/office/drawing/2014/main" id="{9A20421D-A6E0-8138-C11A-B9DA42318DF0}"/>
                </a:ext>
              </a:extLst>
            </p:cNvPr>
            <p:cNvCxnSpPr>
              <a:cxnSpLocks/>
              <a:stCxn id="33" idx="6"/>
              <a:endCxn id="25" idx="2"/>
            </p:cNvCxnSpPr>
            <p:nvPr/>
          </p:nvCxnSpPr>
          <p:spPr>
            <a:xfrm rot="5400000" flipH="1">
              <a:off x="5282351" y="1144022"/>
              <a:ext cx="199795" cy="23247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Ovale 26">
              <a:extLst>
                <a:ext uri="{FF2B5EF4-FFF2-40B4-BE49-F238E27FC236}">
                  <a16:creationId xmlns:a16="http://schemas.microsoft.com/office/drawing/2014/main" id="{8F8CABBC-0335-B8A1-4759-32257469198F}"/>
                </a:ext>
              </a:extLst>
            </p:cNvPr>
            <p:cNvSpPr/>
            <p:nvPr/>
          </p:nvSpPr>
          <p:spPr>
            <a:xfrm rot="10800000">
              <a:off x="4972369" y="3135355"/>
              <a:ext cx="293645" cy="293645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e 27">
              <a:extLst>
                <a:ext uri="{FF2B5EF4-FFF2-40B4-BE49-F238E27FC236}">
                  <a16:creationId xmlns:a16="http://schemas.microsoft.com/office/drawing/2014/main" id="{78C038A3-DC77-288A-5DA3-082768502898}"/>
                </a:ext>
              </a:extLst>
            </p:cNvPr>
            <p:cNvSpPr/>
            <p:nvPr/>
          </p:nvSpPr>
          <p:spPr>
            <a:xfrm rot="10800000">
              <a:off x="4972369" y="2724827"/>
              <a:ext cx="293645" cy="293645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e 28">
              <a:extLst>
                <a:ext uri="{FF2B5EF4-FFF2-40B4-BE49-F238E27FC236}">
                  <a16:creationId xmlns:a16="http://schemas.microsoft.com/office/drawing/2014/main" id="{3E20D1D4-12D0-D6D5-7CE6-AE442C0B6EEB}"/>
                </a:ext>
              </a:extLst>
            </p:cNvPr>
            <p:cNvSpPr/>
            <p:nvPr/>
          </p:nvSpPr>
          <p:spPr>
            <a:xfrm rot="10800000">
              <a:off x="4972369" y="2304797"/>
              <a:ext cx="293645" cy="293645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e 29">
              <a:extLst>
                <a:ext uri="{FF2B5EF4-FFF2-40B4-BE49-F238E27FC236}">
                  <a16:creationId xmlns:a16="http://schemas.microsoft.com/office/drawing/2014/main" id="{422F0D0B-D96F-0E1E-2BAB-5B7F1477BB9D}"/>
                </a:ext>
              </a:extLst>
            </p:cNvPr>
            <p:cNvSpPr/>
            <p:nvPr/>
          </p:nvSpPr>
          <p:spPr>
            <a:xfrm rot="10800000">
              <a:off x="4201876" y="2911015"/>
              <a:ext cx="293645" cy="293645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e 30">
              <a:extLst>
                <a:ext uri="{FF2B5EF4-FFF2-40B4-BE49-F238E27FC236}">
                  <a16:creationId xmlns:a16="http://schemas.microsoft.com/office/drawing/2014/main" id="{56981E58-6F5A-0670-EFC4-0CBF72CAE89E}"/>
                </a:ext>
              </a:extLst>
            </p:cNvPr>
            <p:cNvSpPr/>
            <p:nvPr/>
          </p:nvSpPr>
          <p:spPr>
            <a:xfrm rot="10800000">
              <a:off x="4182698" y="2373083"/>
              <a:ext cx="293645" cy="293645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3" name="Connettore diritto 33">
              <a:extLst>
                <a:ext uri="{FF2B5EF4-FFF2-40B4-BE49-F238E27FC236}">
                  <a16:creationId xmlns:a16="http://schemas.microsoft.com/office/drawing/2014/main" id="{53676FA2-43F1-0553-19F3-98B7D0FB3031}"/>
                </a:ext>
              </a:extLst>
            </p:cNvPr>
            <p:cNvCxnSpPr>
              <a:stCxn id="38" idx="6"/>
              <a:endCxn id="41" idx="2"/>
            </p:cNvCxnSpPr>
            <p:nvPr/>
          </p:nvCxnSpPr>
          <p:spPr>
            <a:xfrm flipH="1" flipV="1">
              <a:off x="4495521" y="3057837"/>
              <a:ext cx="476848" cy="22434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ttore diritto 34">
              <a:extLst>
                <a:ext uri="{FF2B5EF4-FFF2-40B4-BE49-F238E27FC236}">
                  <a16:creationId xmlns:a16="http://schemas.microsoft.com/office/drawing/2014/main" id="{ECEFE9D5-EA17-C06D-46D9-8730EC848834}"/>
                </a:ext>
              </a:extLst>
            </p:cNvPr>
            <p:cNvCxnSpPr>
              <a:cxnSpLocks/>
              <a:stCxn id="39" idx="6"/>
              <a:endCxn id="41" idx="2"/>
            </p:cNvCxnSpPr>
            <p:nvPr/>
          </p:nvCxnSpPr>
          <p:spPr>
            <a:xfrm flipH="1">
              <a:off x="4495521" y="2871649"/>
              <a:ext cx="476848" cy="18618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ttore diritto 36">
              <a:extLst>
                <a:ext uri="{FF2B5EF4-FFF2-40B4-BE49-F238E27FC236}">
                  <a16:creationId xmlns:a16="http://schemas.microsoft.com/office/drawing/2014/main" id="{5C8528A6-1AE8-358B-9449-F278D7A4E6A9}"/>
                </a:ext>
              </a:extLst>
            </p:cNvPr>
            <p:cNvCxnSpPr>
              <a:cxnSpLocks/>
              <a:stCxn id="39" idx="6"/>
              <a:endCxn id="42" idx="2"/>
            </p:cNvCxnSpPr>
            <p:nvPr/>
          </p:nvCxnSpPr>
          <p:spPr>
            <a:xfrm flipH="1" flipV="1">
              <a:off x="4476343" y="2519905"/>
              <a:ext cx="496026" cy="35174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ttore diritto 40">
              <a:extLst>
                <a:ext uri="{FF2B5EF4-FFF2-40B4-BE49-F238E27FC236}">
                  <a16:creationId xmlns:a16="http://schemas.microsoft.com/office/drawing/2014/main" id="{F59F7ACA-2B47-22BE-E70F-A1A4B7001ECD}"/>
                </a:ext>
              </a:extLst>
            </p:cNvPr>
            <p:cNvCxnSpPr>
              <a:cxnSpLocks/>
              <a:stCxn id="40" idx="6"/>
              <a:endCxn id="42" idx="2"/>
            </p:cNvCxnSpPr>
            <p:nvPr/>
          </p:nvCxnSpPr>
          <p:spPr>
            <a:xfrm flipH="1">
              <a:off x="4476343" y="2451619"/>
              <a:ext cx="496026" cy="682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Ovale 26">
              <a:extLst>
                <a:ext uri="{FF2B5EF4-FFF2-40B4-BE49-F238E27FC236}">
                  <a16:creationId xmlns:a16="http://schemas.microsoft.com/office/drawing/2014/main" id="{0726CF25-D7EB-24B2-CDA6-96E0C94C1CE4}"/>
                </a:ext>
              </a:extLst>
            </p:cNvPr>
            <p:cNvSpPr/>
            <p:nvPr/>
          </p:nvSpPr>
          <p:spPr>
            <a:xfrm rot="10800000">
              <a:off x="5502989" y="2915412"/>
              <a:ext cx="293645" cy="29364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e 27">
              <a:extLst>
                <a:ext uri="{FF2B5EF4-FFF2-40B4-BE49-F238E27FC236}">
                  <a16:creationId xmlns:a16="http://schemas.microsoft.com/office/drawing/2014/main" id="{276F3888-8110-F762-8206-3C66875CA2B4}"/>
                </a:ext>
              </a:extLst>
            </p:cNvPr>
            <p:cNvSpPr/>
            <p:nvPr/>
          </p:nvSpPr>
          <p:spPr>
            <a:xfrm rot="10800000">
              <a:off x="5498484" y="2395696"/>
              <a:ext cx="293645" cy="29364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9" name="Connettore diritto 33">
              <a:extLst>
                <a:ext uri="{FF2B5EF4-FFF2-40B4-BE49-F238E27FC236}">
                  <a16:creationId xmlns:a16="http://schemas.microsoft.com/office/drawing/2014/main" id="{88ABC80A-038F-D1B5-A0A7-24F5919BCDAA}"/>
                </a:ext>
              </a:extLst>
            </p:cNvPr>
            <p:cNvCxnSpPr>
              <a:cxnSpLocks/>
              <a:stCxn id="47" idx="6"/>
              <a:endCxn id="38" idx="2"/>
            </p:cNvCxnSpPr>
            <p:nvPr/>
          </p:nvCxnSpPr>
          <p:spPr>
            <a:xfrm rot="5400000">
              <a:off x="5274530" y="3053719"/>
              <a:ext cx="219944" cy="23697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ttore diritto 34">
              <a:extLst>
                <a:ext uri="{FF2B5EF4-FFF2-40B4-BE49-F238E27FC236}">
                  <a16:creationId xmlns:a16="http://schemas.microsoft.com/office/drawing/2014/main" id="{885592FD-7001-FFD8-6E93-572F9CE6A113}"/>
                </a:ext>
              </a:extLst>
            </p:cNvPr>
            <p:cNvCxnSpPr>
              <a:cxnSpLocks/>
              <a:stCxn id="48" idx="6"/>
              <a:endCxn id="38" idx="2"/>
            </p:cNvCxnSpPr>
            <p:nvPr/>
          </p:nvCxnSpPr>
          <p:spPr>
            <a:xfrm rot="5400000">
              <a:off x="5012419" y="2796113"/>
              <a:ext cx="739660" cy="23247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ttore diritto 35">
              <a:extLst>
                <a:ext uri="{FF2B5EF4-FFF2-40B4-BE49-F238E27FC236}">
                  <a16:creationId xmlns:a16="http://schemas.microsoft.com/office/drawing/2014/main" id="{297DDFB2-F456-4786-2D39-318BFD50C451}"/>
                </a:ext>
              </a:extLst>
            </p:cNvPr>
            <p:cNvCxnSpPr>
              <a:cxnSpLocks/>
              <a:stCxn id="47" idx="6"/>
              <a:endCxn id="39" idx="2"/>
            </p:cNvCxnSpPr>
            <p:nvPr/>
          </p:nvCxnSpPr>
          <p:spPr>
            <a:xfrm rot="5400000" flipH="1">
              <a:off x="5289209" y="2848454"/>
              <a:ext cx="190585" cy="23697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ttore diritto 37">
              <a:extLst>
                <a:ext uri="{FF2B5EF4-FFF2-40B4-BE49-F238E27FC236}">
                  <a16:creationId xmlns:a16="http://schemas.microsoft.com/office/drawing/2014/main" id="{7F9B2FCD-625F-B804-4CE2-DBC03028F26A}"/>
                </a:ext>
              </a:extLst>
            </p:cNvPr>
            <p:cNvCxnSpPr>
              <a:cxnSpLocks/>
              <a:stCxn id="47" idx="6"/>
              <a:endCxn id="23" idx="2"/>
            </p:cNvCxnSpPr>
            <p:nvPr/>
          </p:nvCxnSpPr>
          <p:spPr>
            <a:xfrm rot="5400000" flipH="1">
              <a:off x="4848844" y="2408089"/>
              <a:ext cx="1071316" cy="23697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ttore diritto 38">
              <a:extLst>
                <a:ext uri="{FF2B5EF4-FFF2-40B4-BE49-F238E27FC236}">
                  <a16:creationId xmlns:a16="http://schemas.microsoft.com/office/drawing/2014/main" id="{0A9E0168-A69F-3AB7-987A-0E8EF05FBD07}"/>
                </a:ext>
              </a:extLst>
            </p:cNvPr>
            <p:cNvCxnSpPr>
              <a:cxnSpLocks/>
              <a:stCxn id="48" idx="6"/>
              <a:endCxn id="40" idx="2"/>
            </p:cNvCxnSpPr>
            <p:nvPr/>
          </p:nvCxnSpPr>
          <p:spPr>
            <a:xfrm rot="5400000" flipH="1">
              <a:off x="5336800" y="2380834"/>
              <a:ext cx="90898" cy="23247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ttore diritto 40">
              <a:extLst>
                <a:ext uri="{FF2B5EF4-FFF2-40B4-BE49-F238E27FC236}">
                  <a16:creationId xmlns:a16="http://schemas.microsoft.com/office/drawing/2014/main" id="{B73C134B-68AE-1613-2919-302D12EB68B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85153" y="1627959"/>
              <a:ext cx="530218" cy="87793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ttore diritto 40">
              <a:extLst>
                <a:ext uri="{FF2B5EF4-FFF2-40B4-BE49-F238E27FC236}">
                  <a16:creationId xmlns:a16="http://schemas.microsoft.com/office/drawing/2014/main" id="{C8B1125B-0F2E-1E4C-D16D-CA27FB101FA2}"/>
                </a:ext>
              </a:extLst>
            </p:cNvPr>
            <p:cNvCxnSpPr>
              <a:cxnSpLocks/>
              <a:stCxn id="48" idx="6"/>
              <a:endCxn id="24" idx="2"/>
            </p:cNvCxnSpPr>
            <p:nvPr/>
          </p:nvCxnSpPr>
          <p:spPr>
            <a:xfrm rot="5400000" flipH="1">
              <a:off x="4901185" y="1945219"/>
              <a:ext cx="962129" cy="23247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" name="CasellaDiTesto 85">
            <a:extLst>
              <a:ext uri="{FF2B5EF4-FFF2-40B4-BE49-F238E27FC236}">
                <a16:creationId xmlns:a16="http://schemas.microsoft.com/office/drawing/2014/main" id="{BD11A3C2-2CC7-42CE-2CDF-704B9D54C648}"/>
              </a:ext>
            </a:extLst>
          </p:cNvPr>
          <p:cNvSpPr txBox="1"/>
          <p:nvPr/>
        </p:nvSpPr>
        <p:spPr>
          <a:xfrm rot="16200000">
            <a:off x="-607462" y="-180466"/>
            <a:ext cx="1789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Patients</a:t>
            </a:r>
          </a:p>
        </p:txBody>
      </p:sp>
      <p:sp>
        <p:nvSpPr>
          <p:cNvPr id="61" name="Ovale 26">
            <a:extLst>
              <a:ext uri="{FF2B5EF4-FFF2-40B4-BE49-F238E27FC236}">
                <a16:creationId xmlns:a16="http://schemas.microsoft.com/office/drawing/2014/main" id="{D339790E-B5B9-E8E0-2C43-16279ACDF1A5}"/>
              </a:ext>
            </a:extLst>
          </p:cNvPr>
          <p:cNvSpPr/>
          <p:nvPr/>
        </p:nvSpPr>
        <p:spPr>
          <a:xfrm rot="10800000">
            <a:off x="6199343" y="-163913"/>
            <a:ext cx="293645" cy="29364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2" name="Connettore diritto 37">
            <a:extLst>
              <a:ext uri="{FF2B5EF4-FFF2-40B4-BE49-F238E27FC236}">
                <a16:creationId xmlns:a16="http://schemas.microsoft.com/office/drawing/2014/main" id="{2EAC5E0B-5404-5928-121C-8BA7FFE0EDF2}"/>
              </a:ext>
            </a:extLst>
          </p:cNvPr>
          <p:cNvCxnSpPr>
            <a:cxnSpLocks/>
            <a:stCxn id="61" idx="6"/>
            <a:endCxn id="33" idx="1"/>
          </p:cNvCxnSpPr>
          <p:nvPr/>
        </p:nvCxnSpPr>
        <p:spPr>
          <a:xfrm flipH="1" flipV="1">
            <a:off x="5749127" y="-745826"/>
            <a:ext cx="450216" cy="72873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ttore diritto 37">
            <a:extLst>
              <a:ext uri="{FF2B5EF4-FFF2-40B4-BE49-F238E27FC236}">
                <a16:creationId xmlns:a16="http://schemas.microsoft.com/office/drawing/2014/main" id="{B34E8D4A-A4F5-F7BF-1D96-EF7C2E318F60}"/>
              </a:ext>
            </a:extLst>
          </p:cNvPr>
          <p:cNvCxnSpPr>
            <a:cxnSpLocks/>
            <a:stCxn id="61" idx="6"/>
            <a:endCxn id="32" idx="2"/>
          </p:cNvCxnSpPr>
          <p:nvPr/>
        </p:nvCxnSpPr>
        <p:spPr>
          <a:xfrm flipH="1" flipV="1">
            <a:off x="5804877" y="-230502"/>
            <a:ext cx="394466" cy="21341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ttore diritto 37">
            <a:extLst>
              <a:ext uri="{FF2B5EF4-FFF2-40B4-BE49-F238E27FC236}">
                <a16:creationId xmlns:a16="http://schemas.microsoft.com/office/drawing/2014/main" id="{634A222F-8CFF-FCA9-D0D0-14ADE58F0199}"/>
              </a:ext>
            </a:extLst>
          </p:cNvPr>
          <p:cNvCxnSpPr>
            <a:cxnSpLocks/>
            <a:stCxn id="61" idx="6"/>
            <a:endCxn id="48" idx="2"/>
          </p:cNvCxnSpPr>
          <p:nvPr/>
        </p:nvCxnSpPr>
        <p:spPr>
          <a:xfrm flipH="1">
            <a:off x="5792129" y="-17091"/>
            <a:ext cx="407214" cy="34980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ttore diritto 37">
            <a:extLst>
              <a:ext uri="{FF2B5EF4-FFF2-40B4-BE49-F238E27FC236}">
                <a16:creationId xmlns:a16="http://schemas.microsoft.com/office/drawing/2014/main" id="{74DE9897-FA8D-4926-8427-0F1DBFC400A5}"/>
              </a:ext>
            </a:extLst>
          </p:cNvPr>
          <p:cNvCxnSpPr>
            <a:cxnSpLocks/>
            <a:stCxn id="61" idx="6"/>
            <a:endCxn id="47" idx="2"/>
          </p:cNvCxnSpPr>
          <p:nvPr/>
        </p:nvCxnSpPr>
        <p:spPr>
          <a:xfrm flipH="1">
            <a:off x="5796634" y="-17091"/>
            <a:ext cx="402709" cy="86952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8" name="Tabella 77">
            <a:extLst>
              <a:ext uri="{FF2B5EF4-FFF2-40B4-BE49-F238E27FC236}">
                <a16:creationId xmlns:a16="http://schemas.microsoft.com/office/drawing/2014/main" id="{AD5DC90C-4430-73C4-877E-26B0AE19B3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3344761"/>
              </p:ext>
            </p:extLst>
          </p:nvPr>
        </p:nvGraphicFramePr>
        <p:xfrm>
          <a:off x="537939" y="-905467"/>
          <a:ext cx="3055388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3847">
                  <a:extLst>
                    <a:ext uri="{9D8B030D-6E8A-4147-A177-3AD203B41FA5}">
                      <a16:colId xmlns:a16="http://schemas.microsoft.com/office/drawing/2014/main" val="1154239256"/>
                    </a:ext>
                  </a:extLst>
                </a:gridCol>
                <a:gridCol w="763847">
                  <a:extLst>
                    <a:ext uri="{9D8B030D-6E8A-4147-A177-3AD203B41FA5}">
                      <a16:colId xmlns:a16="http://schemas.microsoft.com/office/drawing/2014/main" val="1337427708"/>
                    </a:ext>
                  </a:extLst>
                </a:gridCol>
                <a:gridCol w="763847">
                  <a:extLst>
                    <a:ext uri="{9D8B030D-6E8A-4147-A177-3AD203B41FA5}">
                      <a16:colId xmlns:a16="http://schemas.microsoft.com/office/drawing/2014/main" val="2000895864"/>
                    </a:ext>
                  </a:extLst>
                </a:gridCol>
                <a:gridCol w="763847">
                  <a:extLst>
                    <a:ext uri="{9D8B030D-6E8A-4147-A177-3AD203B41FA5}">
                      <a16:colId xmlns:a16="http://schemas.microsoft.com/office/drawing/2014/main" val="16231082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Gene 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Gene 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Gene 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4807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0,3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0,4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0,6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07533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0,5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0,1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0,2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64665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97671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0,7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0,8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0,8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8000033"/>
                  </a:ext>
                </a:extLst>
              </a:tr>
            </a:tbl>
          </a:graphicData>
        </a:graphic>
      </p:graphicFrame>
      <p:sp>
        <p:nvSpPr>
          <p:cNvPr id="79" name="CasellaDiTesto 78">
            <a:extLst>
              <a:ext uri="{FF2B5EF4-FFF2-40B4-BE49-F238E27FC236}">
                <a16:creationId xmlns:a16="http://schemas.microsoft.com/office/drawing/2014/main" id="{F54F394B-78D5-3308-A6A5-7FFAF3F3F625}"/>
              </a:ext>
            </a:extLst>
          </p:cNvPr>
          <p:cNvSpPr txBox="1"/>
          <p:nvPr/>
        </p:nvSpPr>
        <p:spPr>
          <a:xfrm>
            <a:off x="4132548" y="-980616"/>
            <a:ext cx="461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g1</a:t>
            </a:r>
          </a:p>
        </p:txBody>
      </p:sp>
      <p:sp>
        <p:nvSpPr>
          <p:cNvPr id="80" name="CasellaDiTesto 79">
            <a:extLst>
              <a:ext uri="{FF2B5EF4-FFF2-40B4-BE49-F238E27FC236}">
                <a16:creationId xmlns:a16="http://schemas.microsoft.com/office/drawing/2014/main" id="{72F42EE5-D69E-4D8E-5727-39435C8C2DC5}"/>
              </a:ext>
            </a:extLst>
          </p:cNvPr>
          <p:cNvSpPr txBox="1"/>
          <p:nvPr/>
        </p:nvSpPr>
        <p:spPr>
          <a:xfrm>
            <a:off x="4117307" y="-429132"/>
            <a:ext cx="461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g2</a:t>
            </a:r>
          </a:p>
        </p:txBody>
      </p:sp>
      <p:sp>
        <p:nvSpPr>
          <p:cNvPr id="81" name="CasellaDiTesto 80">
            <a:extLst>
              <a:ext uri="{FF2B5EF4-FFF2-40B4-BE49-F238E27FC236}">
                <a16:creationId xmlns:a16="http://schemas.microsoft.com/office/drawing/2014/main" id="{6EF687DA-DCD6-6688-7210-3E3A9FABD290}"/>
              </a:ext>
            </a:extLst>
          </p:cNvPr>
          <p:cNvSpPr txBox="1"/>
          <p:nvPr/>
        </p:nvSpPr>
        <p:spPr>
          <a:xfrm>
            <a:off x="4125371" y="692229"/>
            <a:ext cx="461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err="1"/>
              <a:t>gn</a:t>
            </a:r>
            <a:endParaRPr lang="en-US" sz="1400" b="1" dirty="0"/>
          </a:p>
        </p:txBody>
      </p:sp>
      <p:sp>
        <p:nvSpPr>
          <p:cNvPr id="82" name="CasellaDiTesto 81">
            <a:extLst>
              <a:ext uri="{FF2B5EF4-FFF2-40B4-BE49-F238E27FC236}">
                <a16:creationId xmlns:a16="http://schemas.microsoft.com/office/drawing/2014/main" id="{2D5EC0A5-CFCA-FBC5-0F1D-66F3977432DD}"/>
              </a:ext>
            </a:extLst>
          </p:cNvPr>
          <p:cNvSpPr txBox="1"/>
          <p:nvPr/>
        </p:nvSpPr>
        <p:spPr>
          <a:xfrm>
            <a:off x="4101704" y="129732"/>
            <a:ext cx="461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g…</a:t>
            </a:r>
          </a:p>
        </p:txBody>
      </p:sp>
      <p:sp>
        <p:nvSpPr>
          <p:cNvPr id="87" name="CasellaDiTesto 86">
            <a:extLst>
              <a:ext uri="{FF2B5EF4-FFF2-40B4-BE49-F238E27FC236}">
                <a16:creationId xmlns:a16="http://schemas.microsoft.com/office/drawing/2014/main" id="{878253DD-275F-D033-115A-9446A51CB553}"/>
              </a:ext>
            </a:extLst>
          </p:cNvPr>
          <p:cNvSpPr txBox="1"/>
          <p:nvPr/>
        </p:nvSpPr>
        <p:spPr>
          <a:xfrm>
            <a:off x="4897601" y="-1213626"/>
            <a:ext cx="461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p1</a:t>
            </a:r>
          </a:p>
        </p:txBody>
      </p:sp>
      <p:sp>
        <p:nvSpPr>
          <p:cNvPr id="88" name="CasellaDiTesto 87">
            <a:extLst>
              <a:ext uri="{FF2B5EF4-FFF2-40B4-BE49-F238E27FC236}">
                <a16:creationId xmlns:a16="http://schemas.microsoft.com/office/drawing/2014/main" id="{6193EC66-3BB8-ADBD-4AA9-180B3235E421}"/>
              </a:ext>
            </a:extLst>
          </p:cNvPr>
          <p:cNvSpPr txBox="1"/>
          <p:nvPr/>
        </p:nvSpPr>
        <p:spPr>
          <a:xfrm>
            <a:off x="4909731" y="-818912"/>
            <a:ext cx="461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p2</a:t>
            </a:r>
          </a:p>
        </p:txBody>
      </p:sp>
      <p:sp>
        <p:nvSpPr>
          <p:cNvPr id="89" name="CasellaDiTesto 88">
            <a:extLst>
              <a:ext uri="{FF2B5EF4-FFF2-40B4-BE49-F238E27FC236}">
                <a16:creationId xmlns:a16="http://schemas.microsoft.com/office/drawing/2014/main" id="{36B682B0-3693-5001-3361-D37E4E629DC8}"/>
              </a:ext>
            </a:extLst>
          </p:cNvPr>
          <p:cNvSpPr txBox="1"/>
          <p:nvPr/>
        </p:nvSpPr>
        <p:spPr>
          <a:xfrm>
            <a:off x="4883296" y="-395119"/>
            <a:ext cx="461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p3</a:t>
            </a:r>
          </a:p>
        </p:txBody>
      </p:sp>
      <p:sp>
        <p:nvSpPr>
          <p:cNvPr id="90" name="CasellaDiTesto 89">
            <a:extLst>
              <a:ext uri="{FF2B5EF4-FFF2-40B4-BE49-F238E27FC236}">
                <a16:creationId xmlns:a16="http://schemas.microsoft.com/office/drawing/2014/main" id="{DBC57021-6B4D-0119-2AD9-C264297AD83C}"/>
              </a:ext>
            </a:extLst>
          </p:cNvPr>
          <p:cNvSpPr txBox="1"/>
          <p:nvPr/>
        </p:nvSpPr>
        <p:spPr>
          <a:xfrm>
            <a:off x="4895426" y="64247"/>
            <a:ext cx="461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p4</a:t>
            </a:r>
          </a:p>
        </p:txBody>
      </p:sp>
      <p:sp>
        <p:nvSpPr>
          <p:cNvPr id="91" name="CasellaDiTesto 90">
            <a:extLst>
              <a:ext uri="{FF2B5EF4-FFF2-40B4-BE49-F238E27FC236}">
                <a16:creationId xmlns:a16="http://schemas.microsoft.com/office/drawing/2014/main" id="{14BEAFE4-1902-BCA8-7AC2-EE2D6CF3EC3D}"/>
              </a:ext>
            </a:extLst>
          </p:cNvPr>
          <p:cNvSpPr txBox="1"/>
          <p:nvPr/>
        </p:nvSpPr>
        <p:spPr>
          <a:xfrm>
            <a:off x="4883296" y="488906"/>
            <a:ext cx="461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p…</a:t>
            </a:r>
          </a:p>
        </p:txBody>
      </p:sp>
      <p:sp>
        <p:nvSpPr>
          <p:cNvPr id="92" name="CasellaDiTesto 91">
            <a:extLst>
              <a:ext uri="{FF2B5EF4-FFF2-40B4-BE49-F238E27FC236}">
                <a16:creationId xmlns:a16="http://schemas.microsoft.com/office/drawing/2014/main" id="{4FF27B72-B89D-13C2-357E-C41BB2BF6F54}"/>
              </a:ext>
            </a:extLst>
          </p:cNvPr>
          <p:cNvSpPr txBox="1"/>
          <p:nvPr/>
        </p:nvSpPr>
        <p:spPr>
          <a:xfrm>
            <a:off x="4895426" y="883620"/>
            <a:ext cx="461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err="1"/>
              <a:t>pn</a:t>
            </a:r>
            <a:endParaRPr lang="en-US" sz="1400" b="1" dirty="0"/>
          </a:p>
        </p:txBody>
      </p:sp>
      <p:sp>
        <p:nvSpPr>
          <p:cNvPr id="93" name="CasellaDiTesto 85">
            <a:extLst>
              <a:ext uri="{FF2B5EF4-FFF2-40B4-BE49-F238E27FC236}">
                <a16:creationId xmlns:a16="http://schemas.microsoft.com/office/drawing/2014/main" id="{7DDAB266-462B-77A5-A689-A42A38ECE7CD}"/>
              </a:ext>
            </a:extLst>
          </p:cNvPr>
          <p:cNvSpPr txBox="1"/>
          <p:nvPr/>
        </p:nvSpPr>
        <p:spPr>
          <a:xfrm>
            <a:off x="497928" y="-1563845"/>
            <a:ext cx="30681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Input data</a:t>
            </a:r>
          </a:p>
          <a:p>
            <a:pPr algn="ctr"/>
            <a:r>
              <a:rPr lang="en-US" b="1" dirty="0"/>
              <a:t>genes</a:t>
            </a:r>
          </a:p>
        </p:txBody>
      </p:sp>
      <p:sp>
        <p:nvSpPr>
          <p:cNvPr id="95" name="CasellaDiTesto 85">
            <a:extLst>
              <a:ext uri="{FF2B5EF4-FFF2-40B4-BE49-F238E27FC236}">
                <a16:creationId xmlns:a16="http://schemas.microsoft.com/office/drawing/2014/main" id="{E401AE93-06F3-A603-9299-AC0B25AE7D1C}"/>
              </a:ext>
            </a:extLst>
          </p:cNvPr>
          <p:cNvSpPr txBox="1"/>
          <p:nvPr/>
        </p:nvSpPr>
        <p:spPr>
          <a:xfrm>
            <a:off x="3878948" y="-1669819"/>
            <a:ext cx="901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Gene </a:t>
            </a:r>
          </a:p>
          <a:p>
            <a:pPr algn="ctr"/>
            <a:r>
              <a:rPr lang="en-US" sz="1400" b="1" dirty="0"/>
              <a:t>layer</a:t>
            </a:r>
          </a:p>
        </p:txBody>
      </p:sp>
      <p:sp>
        <p:nvSpPr>
          <p:cNvPr id="107" name="CasellaDiTesto 85">
            <a:extLst>
              <a:ext uri="{FF2B5EF4-FFF2-40B4-BE49-F238E27FC236}">
                <a16:creationId xmlns:a16="http://schemas.microsoft.com/office/drawing/2014/main" id="{6920BF74-9750-B904-6A9C-F95EA1E760CA}"/>
              </a:ext>
            </a:extLst>
          </p:cNvPr>
          <p:cNvSpPr txBox="1"/>
          <p:nvPr/>
        </p:nvSpPr>
        <p:spPr>
          <a:xfrm>
            <a:off x="4690121" y="-1684831"/>
            <a:ext cx="901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Pathway </a:t>
            </a:r>
          </a:p>
          <a:p>
            <a:pPr algn="ctr"/>
            <a:r>
              <a:rPr lang="en-US" sz="1400" b="1" dirty="0"/>
              <a:t>layer</a:t>
            </a:r>
          </a:p>
        </p:txBody>
      </p:sp>
      <p:sp>
        <p:nvSpPr>
          <p:cNvPr id="108" name="CasellaDiTesto 85">
            <a:extLst>
              <a:ext uri="{FF2B5EF4-FFF2-40B4-BE49-F238E27FC236}">
                <a16:creationId xmlns:a16="http://schemas.microsoft.com/office/drawing/2014/main" id="{415103E4-8A37-A117-F191-C0656F27C77D}"/>
              </a:ext>
            </a:extLst>
          </p:cNvPr>
          <p:cNvSpPr txBox="1"/>
          <p:nvPr/>
        </p:nvSpPr>
        <p:spPr>
          <a:xfrm>
            <a:off x="5951866" y="-1662975"/>
            <a:ext cx="901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Output </a:t>
            </a:r>
          </a:p>
          <a:p>
            <a:pPr algn="ctr"/>
            <a:r>
              <a:rPr lang="en-US" sz="1400" b="1" dirty="0"/>
              <a:t>layer</a:t>
            </a:r>
          </a:p>
        </p:txBody>
      </p:sp>
      <p:sp>
        <p:nvSpPr>
          <p:cNvPr id="111" name="Freccia a destra 110">
            <a:extLst>
              <a:ext uri="{FF2B5EF4-FFF2-40B4-BE49-F238E27FC236}">
                <a16:creationId xmlns:a16="http://schemas.microsoft.com/office/drawing/2014/main" id="{CBFD220F-FF00-82B6-8CCD-46C96AF05B50}"/>
              </a:ext>
            </a:extLst>
          </p:cNvPr>
          <p:cNvSpPr/>
          <p:nvPr/>
        </p:nvSpPr>
        <p:spPr>
          <a:xfrm>
            <a:off x="3690016" y="-232356"/>
            <a:ext cx="461924" cy="45661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Freccia a destra 111">
            <a:extLst>
              <a:ext uri="{FF2B5EF4-FFF2-40B4-BE49-F238E27FC236}">
                <a16:creationId xmlns:a16="http://schemas.microsoft.com/office/drawing/2014/main" id="{D981193C-0E95-A8D4-6C9F-CA48390A2737}"/>
              </a:ext>
            </a:extLst>
          </p:cNvPr>
          <p:cNvSpPr/>
          <p:nvPr/>
        </p:nvSpPr>
        <p:spPr>
          <a:xfrm>
            <a:off x="6664735" y="-253798"/>
            <a:ext cx="461924" cy="45661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ttangolo 112">
            <a:extLst>
              <a:ext uri="{FF2B5EF4-FFF2-40B4-BE49-F238E27FC236}">
                <a16:creationId xmlns:a16="http://schemas.microsoft.com/office/drawing/2014/main" id="{0786FE4A-474B-1B49-7B8B-8E244365BF2A}"/>
              </a:ext>
            </a:extLst>
          </p:cNvPr>
          <p:cNvSpPr/>
          <p:nvPr/>
        </p:nvSpPr>
        <p:spPr>
          <a:xfrm>
            <a:off x="7505900" y="-283737"/>
            <a:ext cx="432304" cy="11094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Rettangolo 113">
            <a:extLst>
              <a:ext uri="{FF2B5EF4-FFF2-40B4-BE49-F238E27FC236}">
                <a16:creationId xmlns:a16="http://schemas.microsoft.com/office/drawing/2014/main" id="{A3E5C49C-2A58-0579-FB7C-4422C3F60730}"/>
              </a:ext>
            </a:extLst>
          </p:cNvPr>
          <p:cNvSpPr/>
          <p:nvPr/>
        </p:nvSpPr>
        <p:spPr>
          <a:xfrm>
            <a:off x="7530452" y="-31493"/>
            <a:ext cx="216000" cy="11094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6" name="Connettore diritto 115">
            <a:extLst>
              <a:ext uri="{FF2B5EF4-FFF2-40B4-BE49-F238E27FC236}">
                <a16:creationId xmlns:a16="http://schemas.microsoft.com/office/drawing/2014/main" id="{45C89897-1EBA-7000-54D2-C0712AA72B9B}"/>
              </a:ext>
            </a:extLst>
          </p:cNvPr>
          <p:cNvCxnSpPr/>
          <p:nvPr/>
        </p:nvCxnSpPr>
        <p:spPr>
          <a:xfrm>
            <a:off x="7420601" y="-396863"/>
            <a:ext cx="0" cy="68540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CasellaDiTesto 85">
            <a:extLst>
              <a:ext uri="{FF2B5EF4-FFF2-40B4-BE49-F238E27FC236}">
                <a16:creationId xmlns:a16="http://schemas.microsoft.com/office/drawing/2014/main" id="{E8ECDD76-F8DE-D706-6DC1-65A0CC2E329D}"/>
              </a:ext>
            </a:extLst>
          </p:cNvPr>
          <p:cNvSpPr txBox="1"/>
          <p:nvPr/>
        </p:nvSpPr>
        <p:spPr>
          <a:xfrm>
            <a:off x="7254315" y="-820124"/>
            <a:ext cx="10033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prediction</a:t>
            </a:r>
          </a:p>
        </p:txBody>
      </p:sp>
      <p:sp>
        <p:nvSpPr>
          <p:cNvPr id="118" name="CasellaDiTesto 85">
            <a:extLst>
              <a:ext uri="{FF2B5EF4-FFF2-40B4-BE49-F238E27FC236}">
                <a16:creationId xmlns:a16="http://schemas.microsoft.com/office/drawing/2014/main" id="{53822329-C5A8-EBBF-7CEE-475D57F486D3}"/>
              </a:ext>
            </a:extLst>
          </p:cNvPr>
          <p:cNvSpPr txBox="1"/>
          <p:nvPr/>
        </p:nvSpPr>
        <p:spPr>
          <a:xfrm>
            <a:off x="7074584" y="-339798"/>
            <a:ext cx="4745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0 </a:t>
            </a:r>
          </a:p>
          <a:p>
            <a:pPr algn="ctr"/>
            <a:r>
              <a:rPr lang="en-US" sz="1400" b="1" dirty="0"/>
              <a:t>1</a:t>
            </a:r>
          </a:p>
        </p:txBody>
      </p:sp>
      <p:grpSp>
        <p:nvGrpSpPr>
          <p:cNvPr id="153" name="Gruppo 152">
            <a:extLst>
              <a:ext uri="{FF2B5EF4-FFF2-40B4-BE49-F238E27FC236}">
                <a16:creationId xmlns:a16="http://schemas.microsoft.com/office/drawing/2014/main" id="{A1308E76-E4E1-B403-5B55-4F09CA55655F}"/>
              </a:ext>
            </a:extLst>
          </p:cNvPr>
          <p:cNvGrpSpPr/>
          <p:nvPr/>
        </p:nvGrpSpPr>
        <p:grpSpPr>
          <a:xfrm>
            <a:off x="3323271" y="1507404"/>
            <a:ext cx="1631223" cy="1175592"/>
            <a:chOff x="2974925" y="3717204"/>
            <a:chExt cx="1631223" cy="1175592"/>
          </a:xfrm>
        </p:grpSpPr>
        <p:sp>
          <p:nvSpPr>
            <p:cNvPr id="119" name="Rettangolo 118">
              <a:extLst>
                <a:ext uri="{FF2B5EF4-FFF2-40B4-BE49-F238E27FC236}">
                  <a16:creationId xmlns:a16="http://schemas.microsoft.com/office/drawing/2014/main" id="{DBBFA68E-EF69-409F-DF40-7189610C0FD1}"/>
                </a:ext>
              </a:extLst>
            </p:cNvPr>
            <p:cNvSpPr/>
            <p:nvPr/>
          </p:nvSpPr>
          <p:spPr>
            <a:xfrm rot="16200000">
              <a:off x="3727740" y="4307445"/>
              <a:ext cx="374780" cy="10421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Rettangolo 119">
              <a:extLst>
                <a:ext uri="{FF2B5EF4-FFF2-40B4-BE49-F238E27FC236}">
                  <a16:creationId xmlns:a16="http://schemas.microsoft.com/office/drawing/2014/main" id="{4EE9D052-0189-48C7-5C32-7A1F370F5033}"/>
                </a:ext>
              </a:extLst>
            </p:cNvPr>
            <p:cNvSpPr/>
            <p:nvPr/>
          </p:nvSpPr>
          <p:spPr>
            <a:xfrm rot="16200000">
              <a:off x="3480530" y="4437472"/>
              <a:ext cx="92262" cy="110945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1" name="Connettore diritto 120">
              <a:extLst>
                <a:ext uri="{FF2B5EF4-FFF2-40B4-BE49-F238E27FC236}">
                  <a16:creationId xmlns:a16="http://schemas.microsoft.com/office/drawing/2014/main" id="{29D1A17C-9204-9959-DC62-CCF0511FDAAA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914666" y="4062613"/>
              <a:ext cx="0" cy="1152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CasellaDiTesto 85">
              <a:extLst>
                <a:ext uri="{FF2B5EF4-FFF2-40B4-BE49-F238E27FC236}">
                  <a16:creationId xmlns:a16="http://schemas.microsoft.com/office/drawing/2014/main" id="{B5E6C8C1-B23A-EDDD-41AD-D27F1C9A1276}"/>
                </a:ext>
              </a:extLst>
            </p:cNvPr>
            <p:cNvSpPr txBox="1"/>
            <p:nvPr/>
          </p:nvSpPr>
          <p:spPr>
            <a:xfrm rot="16200000">
              <a:off x="2576099" y="4116030"/>
              <a:ext cx="11054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/>
                <a:t>importance</a:t>
              </a:r>
            </a:p>
          </p:txBody>
        </p:sp>
        <p:cxnSp>
          <p:nvCxnSpPr>
            <p:cNvPr id="125" name="Connettore diritto 124">
              <a:extLst>
                <a:ext uri="{FF2B5EF4-FFF2-40B4-BE49-F238E27FC236}">
                  <a16:creationId xmlns:a16="http://schemas.microsoft.com/office/drawing/2014/main" id="{0D775D47-2B32-3056-323B-02F330F1E5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48190" y="3838576"/>
              <a:ext cx="0" cy="80956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8" name="Rettangolo 127">
              <a:extLst>
                <a:ext uri="{FF2B5EF4-FFF2-40B4-BE49-F238E27FC236}">
                  <a16:creationId xmlns:a16="http://schemas.microsoft.com/office/drawing/2014/main" id="{CC3D3E72-4A9E-6A5C-B8E9-04A27784CE36}"/>
                </a:ext>
              </a:extLst>
            </p:cNvPr>
            <p:cNvSpPr/>
            <p:nvPr/>
          </p:nvSpPr>
          <p:spPr>
            <a:xfrm rot="16200000">
              <a:off x="3613812" y="4397460"/>
              <a:ext cx="182637" cy="110945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Rettangolo 128">
              <a:extLst>
                <a:ext uri="{FF2B5EF4-FFF2-40B4-BE49-F238E27FC236}">
                  <a16:creationId xmlns:a16="http://schemas.microsoft.com/office/drawing/2014/main" id="{47763828-61B4-D5D6-4211-E90D529FB810}"/>
                </a:ext>
              </a:extLst>
            </p:cNvPr>
            <p:cNvSpPr/>
            <p:nvPr/>
          </p:nvSpPr>
          <p:spPr>
            <a:xfrm rot="16200000">
              <a:off x="3880810" y="4275320"/>
              <a:ext cx="432304" cy="110945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Rettangolo 129">
              <a:extLst>
                <a:ext uri="{FF2B5EF4-FFF2-40B4-BE49-F238E27FC236}">
                  <a16:creationId xmlns:a16="http://schemas.microsoft.com/office/drawing/2014/main" id="{505DC028-6BC0-DAD5-FAEA-0102DA2A98C3}"/>
                </a:ext>
              </a:extLst>
            </p:cNvPr>
            <p:cNvSpPr/>
            <p:nvPr/>
          </p:nvSpPr>
          <p:spPr>
            <a:xfrm rot="16200000">
              <a:off x="4332455" y="4440059"/>
              <a:ext cx="97439" cy="110946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CasellaDiTesto 131">
              <a:extLst>
                <a:ext uri="{FF2B5EF4-FFF2-40B4-BE49-F238E27FC236}">
                  <a16:creationId xmlns:a16="http://schemas.microsoft.com/office/drawing/2014/main" id="{4ACCD8C0-A774-3FF0-4F56-F960C13E4F0F}"/>
                </a:ext>
              </a:extLst>
            </p:cNvPr>
            <p:cNvSpPr txBox="1"/>
            <p:nvPr/>
          </p:nvSpPr>
          <p:spPr>
            <a:xfrm>
              <a:off x="4092246" y="4269919"/>
              <a:ext cx="29364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tx1"/>
                  </a:solidFill>
                </a:rPr>
                <a:t>…</a:t>
              </a:r>
            </a:p>
          </p:txBody>
        </p:sp>
        <p:sp>
          <p:nvSpPr>
            <p:cNvPr id="133" name="CasellaDiTesto 132">
              <a:extLst>
                <a:ext uri="{FF2B5EF4-FFF2-40B4-BE49-F238E27FC236}">
                  <a16:creationId xmlns:a16="http://schemas.microsoft.com/office/drawing/2014/main" id="{BAC19CA7-FBC6-B125-9ACC-EDF84EBC13F5}"/>
                </a:ext>
              </a:extLst>
            </p:cNvPr>
            <p:cNvSpPr txBox="1"/>
            <p:nvPr/>
          </p:nvSpPr>
          <p:spPr>
            <a:xfrm>
              <a:off x="3348190" y="4615797"/>
              <a:ext cx="125795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p1 p2 p3 p4    </a:t>
              </a:r>
              <a:r>
                <a:rPr lang="en-US" sz="1200" b="1" dirty="0" err="1"/>
                <a:t>pn</a:t>
              </a:r>
              <a:endParaRPr lang="en-US" sz="1200" b="1" dirty="0"/>
            </a:p>
          </p:txBody>
        </p:sp>
      </p:grpSp>
      <p:grpSp>
        <p:nvGrpSpPr>
          <p:cNvPr id="152" name="Gruppo 151">
            <a:extLst>
              <a:ext uri="{FF2B5EF4-FFF2-40B4-BE49-F238E27FC236}">
                <a16:creationId xmlns:a16="http://schemas.microsoft.com/office/drawing/2014/main" id="{EC1EDC66-A3FC-8CBC-8A4F-EFD7F326B688}"/>
              </a:ext>
            </a:extLst>
          </p:cNvPr>
          <p:cNvGrpSpPr/>
          <p:nvPr/>
        </p:nvGrpSpPr>
        <p:grpSpPr>
          <a:xfrm>
            <a:off x="2097974" y="1472322"/>
            <a:ext cx="1239158" cy="1175592"/>
            <a:chOff x="1364977" y="3647041"/>
            <a:chExt cx="1239158" cy="1175592"/>
          </a:xfrm>
        </p:grpSpPr>
        <p:sp>
          <p:nvSpPr>
            <p:cNvPr id="135" name="Rettangolo 134">
              <a:extLst>
                <a:ext uri="{FF2B5EF4-FFF2-40B4-BE49-F238E27FC236}">
                  <a16:creationId xmlns:a16="http://schemas.microsoft.com/office/drawing/2014/main" id="{32369019-4C5A-A5D7-0E0F-414949B820A2}"/>
                </a:ext>
              </a:extLst>
            </p:cNvPr>
            <p:cNvSpPr/>
            <p:nvPr/>
          </p:nvSpPr>
          <p:spPr>
            <a:xfrm rot="16200000">
              <a:off x="1719035" y="4236340"/>
              <a:ext cx="374780" cy="9036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6" name="Connettore diritto 135">
              <a:extLst>
                <a:ext uri="{FF2B5EF4-FFF2-40B4-BE49-F238E27FC236}">
                  <a16:creationId xmlns:a16="http://schemas.microsoft.com/office/drawing/2014/main" id="{564A8F7E-447C-062D-05ED-612AC2247487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124718" y="4172450"/>
              <a:ext cx="0" cy="792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7" name="CasellaDiTesto 85">
              <a:extLst>
                <a:ext uri="{FF2B5EF4-FFF2-40B4-BE49-F238E27FC236}">
                  <a16:creationId xmlns:a16="http://schemas.microsoft.com/office/drawing/2014/main" id="{16B72FD0-66E6-4C2F-0FAE-4C336A36F383}"/>
                </a:ext>
              </a:extLst>
            </p:cNvPr>
            <p:cNvSpPr txBox="1"/>
            <p:nvPr/>
          </p:nvSpPr>
          <p:spPr>
            <a:xfrm rot="16200000">
              <a:off x="966151" y="4045867"/>
              <a:ext cx="11054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/>
                <a:t>importance</a:t>
              </a:r>
            </a:p>
          </p:txBody>
        </p:sp>
        <p:cxnSp>
          <p:nvCxnSpPr>
            <p:cNvPr id="138" name="Connettore diritto 137">
              <a:extLst>
                <a:ext uri="{FF2B5EF4-FFF2-40B4-BE49-F238E27FC236}">
                  <a16:creationId xmlns:a16="http://schemas.microsoft.com/office/drawing/2014/main" id="{8933929D-8037-B283-FE66-A3F0B2F8ED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38242" y="3768413"/>
              <a:ext cx="0" cy="80956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9" name="Rettangolo 138">
              <a:extLst>
                <a:ext uri="{FF2B5EF4-FFF2-40B4-BE49-F238E27FC236}">
                  <a16:creationId xmlns:a16="http://schemas.microsoft.com/office/drawing/2014/main" id="{691EB677-71DE-2836-7064-46DD283F54D7}"/>
                </a:ext>
              </a:extLst>
            </p:cNvPr>
            <p:cNvSpPr/>
            <p:nvPr/>
          </p:nvSpPr>
          <p:spPr>
            <a:xfrm rot="16200000">
              <a:off x="1961968" y="4295959"/>
              <a:ext cx="255872" cy="10038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Rettangolo 140">
              <a:extLst>
                <a:ext uri="{FF2B5EF4-FFF2-40B4-BE49-F238E27FC236}">
                  <a16:creationId xmlns:a16="http://schemas.microsoft.com/office/drawing/2014/main" id="{D91C7713-3542-954B-749C-BCDED191A822}"/>
                </a:ext>
              </a:extLst>
            </p:cNvPr>
            <p:cNvSpPr/>
            <p:nvPr/>
          </p:nvSpPr>
          <p:spPr>
            <a:xfrm rot="16200000">
              <a:off x="2352390" y="4369896"/>
              <a:ext cx="97439" cy="11094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CasellaDiTesto 141">
              <a:extLst>
                <a:ext uri="{FF2B5EF4-FFF2-40B4-BE49-F238E27FC236}">
                  <a16:creationId xmlns:a16="http://schemas.microsoft.com/office/drawing/2014/main" id="{CC79627D-8203-8431-40E5-F90BFC8DD10D}"/>
                </a:ext>
              </a:extLst>
            </p:cNvPr>
            <p:cNvSpPr txBox="1"/>
            <p:nvPr/>
          </p:nvSpPr>
          <p:spPr>
            <a:xfrm>
              <a:off x="2112181" y="4199756"/>
              <a:ext cx="29364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tx1"/>
                  </a:solidFill>
                </a:rPr>
                <a:t>…</a:t>
              </a:r>
            </a:p>
          </p:txBody>
        </p:sp>
        <p:sp>
          <p:nvSpPr>
            <p:cNvPr id="143" name="CasellaDiTesto 142">
              <a:extLst>
                <a:ext uri="{FF2B5EF4-FFF2-40B4-BE49-F238E27FC236}">
                  <a16:creationId xmlns:a16="http://schemas.microsoft.com/office/drawing/2014/main" id="{F989DCA8-F2E2-93C2-5A95-652B6CACD67F}"/>
                </a:ext>
              </a:extLst>
            </p:cNvPr>
            <p:cNvSpPr txBox="1"/>
            <p:nvPr/>
          </p:nvSpPr>
          <p:spPr>
            <a:xfrm>
              <a:off x="1738242" y="4545634"/>
              <a:ext cx="8658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g1 g2     </a:t>
              </a:r>
              <a:r>
                <a:rPr lang="en-US" sz="1200" b="1" dirty="0" err="1"/>
                <a:t>gn</a:t>
              </a:r>
              <a:endParaRPr lang="en-US" sz="1200" b="1" dirty="0"/>
            </a:p>
          </p:txBody>
        </p:sp>
      </p:grpSp>
      <p:cxnSp>
        <p:nvCxnSpPr>
          <p:cNvPr id="154" name="Connettore a gomito 153">
            <a:extLst>
              <a:ext uri="{FF2B5EF4-FFF2-40B4-BE49-F238E27FC236}">
                <a16:creationId xmlns:a16="http://schemas.microsoft.com/office/drawing/2014/main" id="{D501D674-983F-69CC-CFD9-E6615CCF2671}"/>
              </a:ext>
            </a:extLst>
          </p:cNvPr>
          <p:cNvCxnSpPr>
            <a:cxnSpLocks/>
            <a:stCxn id="92" idx="2"/>
            <a:endCxn id="122" idx="3"/>
          </p:cNvCxnSpPr>
          <p:nvPr/>
        </p:nvCxnSpPr>
        <p:spPr>
          <a:xfrm rot="5400000">
            <a:off x="4143771" y="524786"/>
            <a:ext cx="316007" cy="1649228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Connettore a gomito 160">
            <a:extLst>
              <a:ext uri="{FF2B5EF4-FFF2-40B4-BE49-F238E27FC236}">
                <a16:creationId xmlns:a16="http://schemas.microsoft.com/office/drawing/2014/main" id="{3CB48A1B-0C3D-1B0E-CA00-590AC4D41CB2}"/>
              </a:ext>
            </a:extLst>
          </p:cNvPr>
          <p:cNvCxnSpPr>
            <a:cxnSpLocks/>
            <a:stCxn id="81" idx="2"/>
            <a:endCxn id="137" idx="3"/>
          </p:cNvCxnSpPr>
          <p:nvPr/>
        </p:nvCxnSpPr>
        <p:spPr>
          <a:xfrm rot="5400000">
            <a:off x="3067940" y="183929"/>
            <a:ext cx="472316" cy="2104470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4" name="Immagine 163">
            <a:extLst>
              <a:ext uri="{FF2B5EF4-FFF2-40B4-BE49-F238E27FC236}">
                <a16:creationId xmlns:a16="http://schemas.microsoft.com/office/drawing/2014/main" id="{60E1B7ED-D9B8-35CD-6C6B-805B596FA2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3612" y="1872506"/>
            <a:ext cx="797944" cy="797944"/>
          </a:xfrm>
          <a:prstGeom prst="rect">
            <a:avLst/>
          </a:prstGeom>
        </p:spPr>
      </p:pic>
      <p:sp>
        <p:nvSpPr>
          <p:cNvPr id="165" name="CasellaDiTesto 85">
            <a:extLst>
              <a:ext uri="{FF2B5EF4-FFF2-40B4-BE49-F238E27FC236}">
                <a16:creationId xmlns:a16="http://schemas.microsoft.com/office/drawing/2014/main" id="{CE384BB4-3CCF-3B57-0171-CBC3A6732CAD}"/>
              </a:ext>
            </a:extLst>
          </p:cNvPr>
          <p:cNvSpPr txBox="1"/>
          <p:nvPr/>
        </p:nvSpPr>
        <p:spPr>
          <a:xfrm>
            <a:off x="7513967" y="1967044"/>
            <a:ext cx="901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Pathway </a:t>
            </a:r>
          </a:p>
          <a:p>
            <a:pPr algn="ctr"/>
            <a:r>
              <a:rPr lang="en-US" sz="1400" b="1" dirty="0"/>
              <a:t>database</a:t>
            </a:r>
          </a:p>
        </p:txBody>
      </p:sp>
      <p:cxnSp>
        <p:nvCxnSpPr>
          <p:cNvPr id="166" name="Connettore a gomito 165">
            <a:extLst>
              <a:ext uri="{FF2B5EF4-FFF2-40B4-BE49-F238E27FC236}">
                <a16:creationId xmlns:a16="http://schemas.microsoft.com/office/drawing/2014/main" id="{84A87EAB-9B45-CFE9-E2EA-AB826B6A890B}"/>
              </a:ext>
            </a:extLst>
          </p:cNvPr>
          <p:cNvCxnSpPr>
            <a:cxnSpLocks/>
            <a:stCxn id="164" idx="1"/>
          </p:cNvCxnSpPr>
          <p:nvPr/>
        </p:nvCxnSpPr>
        <p:spPr>
          <a:xfrm rot="10800000">
            <a:off x="5262550" y="1129146"/>
            <a:ext cx="1411063" cy="1142332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CasellaDiTesto 167">
            <a:extLst>
              <a:ext uri="{FF2B5EF4-FFF2-40B4-BE49-F238E27FC236}">
                <a16:creationId xmlns:a16="http://schemas.microsoft.com/office/drawing/2014/main" id="{6F295F44-DF34-FD22-B801-332615D60196}"/>
              </a:ext>
            </a:extLst>
          </p:cNvPr>
          <p:cNvSpPr txBox="1"/>
          <p:nvPr/>
        </p:nvSpPr>
        <p:spPr>
          <a:xfrm>
            <a:off x="624338" y="1414716"/>
            <a:ext cx="159762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/>
              <a:t>LIME, SHAP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 err="1"/>
              <a:t>DeepLift</a:t>
            </a:r>
            <a:endParaRPr lang="en-US" sz="1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/>
              <a:t>Integrated Gradients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/>
              <a:t>LRP</a:t>
            </a:r>
          </a:p>
        </p:txBody>
      </p:sp>
      <p:sp>
        <p:nvSpPr>
          <p:cNvPr id="171" name="CasellaDiTesto 2063">
            <a:extLst>
              <a:ext uri="{FF2B5EF4-FFF2-40B4-BE49-F238E27FC236}">
                <a16:creationId xmlns:a16="http://schemas.microsoft.com/office/drawing/2014/main" id="{2A6634EE-5F99-8E16-7DC6-50FF89ABAFD6}"/>
              </a:ext>
            </a:extLst>
          </p:cNvPr>
          <p:cNvSpPr txBox="1"/>
          <p:nvPr/>
        </p:nvSpPr>
        <p:spPr>
          <a:xfrm>
            <a:off x="-192600" y="-1536787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A)</a:t>
            </a:r>
          </a:p>
        </p:txBody>
      </p:sp>
      <p:sp>
        <p:nvSpPr>
          <p:cNvPr id="172" name="CasellaDiTesto 2063">
            <a:extLst>
              <a:ext uri="{FF2B5EF4-FFF2-40B4-BE49-F238E27FC236}">
                <a16:creationId xmlns:a16="http://schemas.microsoft.com/office/drawing/2014/main" id="{F41D2C77-18CB-75B1-1BAF-1BBEB13B3F6C}"/>
              </a:ext>
            </a:extLst>
          </p:cNvPr>
          <p:cNvSpPr txBox="1"/>
          <p:nvPr/>
        </p:nvSpPr>
        <p:spPr>
          <a:xfrm>
            <a:off x="-189465" y="2956560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B)</a:t>
            </a:r>
          </a:p>
        </p:txBody>
      </p:sp>
      <p:sp>
        <p:nvSpPr>
          <p:cNvPr id="173" name="Ovale 26">
            <a:extLst>
              <a:ext uri="{FF2B5EF4-FFF2-40B4-BE49-F238E27FC236}">
                <a16:creationId xmlns:a16="http://schemas.microsoft.com/office/drawing/2014/main" id="{50A79845-1BB0-ED4C-4884-B0ADB8014FD9}"/>
              </a:ext>
            </a:extLst>
          </p:cNvPr>
          <p:cNvSpPr/>
          <p:nvPr/>
        </p:nvSpPr>
        <p:spPr>
          <a:xfrm rot="10800000">
            <a:off x="5335758" y="4334839"/>
            <a:ext cx="293645" cy="293645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Ovale 27">
            <a:extLst>
              <a:ext uri="{FF2B5EF4-FFF2-40B4-BE49-F238E27FC236}">
                <a16:creationId xmlns:a16="http://schemas.microsoft.com/office/drawing/2014/main" id="{D37B89DE-8B69-25E2-F08C-ACA3CC3B2568}"/>
              </a:ext>
            </a:extLst>
          </p:cNvPr>
          <p:cNvSpPr/>
          <p:nvPr/>
        </p:nvSpPr>
        <p:spPr>
          <a:xfrm rot="10800000">
            <a:off x="5335758" y="3924311"/>
            <a:ext cx="293645" cy="29364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Ovale 28">
            <a:extLst>
              <a:ext uri="{FF2B5EF4-FFF2-40B4-BE49-F238E27FC236}">
                <a16:creationId xmlns:a16="http://schemas.microsoft.com/office/drawing/2014/main" id="{2DBD594C-A04F-D2F6-9F32-D8E08302D04F}"/>
              </a:ext>
            </a:extLst>
          </p:cNvPr>
          <p:cNvSpPr/>
          <p:nvPr/>
        </p:nvSpPr>
        <p:spPr>
          <a:xfrm rot="10800000">
            <a:off x="5335758" y="3504281"/>
            <a:ext cx="293645" cy="29364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Ovale 29">
            <a:extLst>
              <a:ext uri="{FF2B5EF4-FFF2-40B4-BE49-F238E27FC236}">
                <a16:creationId xmlns:a16="http://schemas.microsoft.com/office/drawing/2014/main" id="{C8DC1907-9405-5AB4-8188-3AAC8F657DAD}"/>
              </a:ext>
            </a:extLst>
          </p:cNvPr>
          <p:cNvSpPr/>
          <p:nvPr/>
        </p:nvSpPr>
        <p:spPr>
          <a:xfrm rot="10800000">
            <a:off x="4222365" y="4299924"/>
            <a:ext cx="293645" cy="293645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Ovale 30">
            <a:extLst>
              <a:ext uri="{FF2B5EF4-FFF2-40B4-BE49-F238E27FC236}">
                <a16:creationId xmlns:a16="http://schemas.microsoft.com/office/drawing/2014/main" id="{E52F0712-AC54-5C0F-D44B-A879DB4E6AC0}"/>
              </a:ext>
            </a:extLst>
          </p:cNvPr>
          <p:cNvSpPr/>
          <p:nvPr/>
        </p:nvSpPr>
        <p:spPr>
          <a:xfrm rot="10800000">
            <a:off x="4222365" y="3752820"/>
            <a:ext cx="293645" cy="293645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cxnSp>
        <p:nvCxnSpPr>
          <p:cNvPr id="178" name="Connettore diritto 33">
            <a:extLst>
              <a:ext uri="{FF2B5EF4-FFF2-40B4-BE49-F238E27FC236}">
                <a16:creationId xmlns:a16="http://schemas.microsoft.com/office/drawing/2014/main" id="{E655FCF4-D5E8-701F-3250-04AAAD00F991}"/>
              </a:ext>
            </a:extLst>
          </p:cNvPr>
          <p:cNvCxnSpPr>
            <a:stCxn id="173" idx="6"/>
            <a:endCxn id="176" idx="2"/>
          </p:cNvCxnSpPr>
          <p:nvPr/>
        </p:nvCxnSpPr>
        <p:spPr>
          <a:xfrm flipH="1" flipV="1">
            <a:off x="4516010" y="4446746"/>
            <a:ext cx="819748" cy="3491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Connettore diritto 36">
            <a:extLst>
              <a:ext uri="{FF2B5EF4-FFF2-40B4-BE49-F238E27FC236}">
                <a16:creationId xmlns:a16="http://schemas.microsoft.com/office/drawing/2014/main" id="{A17C61EE-6354-09C1-F539-D8ED254D7E3A}"/>
              </a:ext>
            </a:extLst>
          </p:cNvPr>
          <p:cNvCxnSpPr>
            <a:cxnSpLocks/>
            <a:stCxn id="190" idx="5"/>
            <a:endCxn id="177" idx="2"/>
          </p:cNvCxnSpPr>
          <p:nvPr/>
        </p:nvCxnSpPr>
        <p:spPr>
          <a:xfrm flipH="1" flipV="1">
            <a:off x="4516010" y="3899642"/>
            <a:ext cx="862751" cy="93890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Connettore diritto 39">
            <a:extLst>
              <a:ext uri="{FF2B5EF4-FFF2-40B4-BE49-F238E27FC236}">
                <a16:creationId xmlns:a16="http://schemas.microsoft.com/office/drawing/2014/main" id="{4100D649-35F5-24A5-B3B2-7A3361A6D1CD}"/>
              </a:ext>
            </a:extLst>
          </p:cNvPr>
          <p:cNvCxnSpPr>
            <a:cxnSpLocks/>
            <a:stCxn id="175" idx="6"/>
            <a:endCxn id="176" idx="2"/>
          </p:cNvCxnSpPr>
          <p:nvPr/>
        </p:nvCxnSpPr>
        <p:spPr>
          <a:xfrm flipH="1">
            <a:off x="4516010" y="3651103"/>
            <a:ext cx="819748" cy="79564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Connettore diritto 40">
            <a:extLst>
              <a:ext uri="{FF2B5EF4-FFF2-40B4-BE49-F238E27FC236}">
                <a16:creationId xmlns:a16="http://schemas.microsoft.com/office/drawing/2014/main" id="{DA9B94EE-6CE2-E4B3-8FF3-20314B9359D4}"/>
              </a:ext>
            </a:extLst>
          </p:cNvPr>
          <p:cNvCxnSpPr>
            <a:cxnSpLocks/>
            <a:stCxn id="175" idx="6"/>
            <a:endCxn id="177" idx="2"/>
          </p:cNvCxnSpPr>
          <p:nvPr/>
        </p:nvCxnSpPr>
        <p:spPr>
          <a:xfrm flipH="1">
            <a:off x="4516010" y="3651103"/>
            <a:ext cx="819748" cy="24853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2" name="Ovale 26">
            <a:extLst>
              <a:ext uri="{FF2B5EF4-FFF2-40B4-BE49-F238E27FC236}">
                <a16:creationId xmlns:a16="http://schemas.microsoft.com/office/drawing/2014/main" id="{7E576F32-C1D5-43D0-768C-233767A46622}"/>
              </a:ext>
            </a:extLst>
          </p:cNvPr>
          <p:cNvSpPr/>
          <p:nvPr/>
        </p:nvSpPr>
        <p:spPr>
          <a:xfrm rot="10800000">
            <a:off x="5874621" y="4323220"/>
            <a:ext cx="293645" cy="29364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" name="Ovale 27">
            <a:extLst>
              <a:ext uri="{FF2B5EF4-FFF2-40B4-BE49-F238E27FC236}">
                <a16:creationId xmlns:a16="http://schemas.microsoft.com/office/drawing/2014/main" id="{FB74F1C5-08E7-4545-7F73-2DC3C5C15889}"/>
              </a:ext>
            </a:extLst>
          </p:cNvPr>
          <p:cNvSpPr/>
          <p:nvPr/>
        </p:nvSpPr>
        <p:spPr>
          <a:xfrm rot="10800000">
            <a:off x="5861874" y="3704076"/>
            <a:ext cx="293645" cy="29364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4" name="Connettore diritto 183">
            <a:extLst>
              <a:ext uri="{FF2B5EF4-FFF2-40B4-BE49-F238E27FC236}">
                <a16:creationId xmlns:a16="http://schemas.microsoft.com/office/drawing/2014/main" id="{20D6C873-062B-67AC-A7FB-762F02FB7066}"/>
              </a:ext>
            </a:extLst>
          </p:cNvPr>
          <p:cNvCxnSpPr>
            <a:cxnSpLocks/>
            <a:stCxn id="182" idx="6"/>
            <a:endCxn id="173" idx="2"/>
          </p:cNvCxnSpPr>
          <p:nvPr/>
        </p:nvCxnSpPr>
        <p:spPr>
          <a:xfrm rot="5400000">
            <a:off x="5746202" y="4353243"/>
            <a:ext cx="11620" cy="24521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Connettore diritto 184">
            <a:extLst>
              <a:ext uri="{FF2B5EF4-FFF2-40B4-BE49-F238E27FC236}">
                <a16:creationId xmlns:a16="http://schemas.microsoft.com/office/drawing/2014/main" id="{5058D49E-9F89-E7B8-3ED7-B8647B7D8C45}"/>
              </a:ext>
            </a:extLst>
          </p:cNvPr>
          <p:cNvCxnSpPr>
            <a:cxnSpLocks/>
            <a:stCxn id="183" idx="6"/>
            <a:endCxn id="173" idx="2"/>
          </p:cNvCxnSpPr>
          <p:nvPr/>
        </p:nvCxnSpPr>
        <p:spPr>
          <a:xfrm rot="5400000">
            <a:off x="5430256" y="4050045"/>
            <a:ext cx="630763" cy="23247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Connettore diritto 37">
            <a:extLst>
              <a:ext uri="{FF2B5EF4-FFF2-40B4-BE49-F238E27FC236}">
                <a16:creationId xmlns:a16="http://schemas.microsoft.com/office/drawing/2014/main" id="{C87D1342-9F46-AEF2-12BD-1F8625780FC5}"/>
              </a:ext>
            </a:extLst>
          </p:cNvPr>
          <p:cNvCxnSpPr>
            <a:cxnSpLocks/>
            <a:stCxn id="182" idx="6"/>
            <a:endCxn id="175" idx="2"/>
          </p:cNvCxnSpPr>
          <p:nvPr/>
        </p:nvCxnSpPr>
        <p:spPr>
          <a:xfrm rot="5400000" flipH="1">
            <a:off x="5342543" y="3937964"/>
            <a:ext cx="818938" cy="24521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Connettore diritto 38">
            <a:extLst>
              <a:ext uri="{FF2B5EF4-FFF2-40B4-BE49-F238E27FC236}">
                <a16:creationId xmlns:a16="http://schemas.microsoft.com/office/drawing/2014/main" id="{9DBC4159-860C-50AF-B0E5-18DCE8B70391}"/>
              </a:ext>
            </a:extLst>
          </p:cNvPr>
          <p:cNvCxnSpPr>
            <a:cxnSpLocks/>
            <a:stCxn id="183" idx="6"/>
            <a:endCxn id="175" idx="2"/>
          </p:cNvCxnSpPr>
          <p:nvPr/>
        </p:nvCxnSpPr>
        <p:spPr>
          <a:xfrm rot="5400000" flipH="1">
            <a:off x="5645740" y="3634766"/>
            <a:ext cx="199795" cy="23247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Ovale 26">
            <a:extLst>
              <a:ext uri="{FF2B5EF4-FFF2-40B4-BE49-F238E27FC236}">
                <a16:creationId xmlns:a16="http://schemas.microsoft.com/office/drawing/2014/main" id="{80FDF5D0-E130-B116-843E-4B977D64F445}"/>
              </a:ext>
            </a:extLst>
          </p:cNvPr>
          <p:cNvSpPr/>
          <p:nvPr/>
        </p:nvSpPr>
        <p:spPr>
          <a:xfrm rot="10800000">
            <a:off x="5335758" y="5626099"/>
            <a:ext cx="293645" cy="29364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Ovale 27">
            <a:extLst>
              <a:ext uri="{FF2B5EF4-FFF2-40B4-BE49-F238E27FC236}">
                <a16:creationId xmlns:a16="http://schemas.microsoft.com/office/drawing/2014/main" id="{42984E29-36A8-B5D7-C878-BA80B7537DD4}"/>
              </a:ext>
            </a:extLst>
          </p:cNvPr>
          <p:cNvSpPr/>
          <p:nvPr/>
        </p:nvSpPr>
        <p:spPr>
          <a:xfrm rot="10800000">
            <a:off x="5335758" y="5215571"/>
            <a:ext cx="293645" cy="29364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Ovale 28">
            <a:extLst>
              <a:ext uri="{FF2B5EF4-FFF2-40B4-BE49-F238E27FC236}">
                <a16:creationId xmlns:a16="http://schemas.microsoft.com/office/drawing/2014/main" id="{8445D10C-1308-9FF3-C9D7-7A005E53C7B9}"/>
              </a:ext>
            </a:extLst>
          </p:cNvPr>
          <p:cNvSpPr/>
          <p:nvPr/>
        </p:nvSpPr>
        <p:spPr>
          <a:xfrm rot="10800000">
            <a:off x="5335758" y="4795541"/>
            <a:ext cx="293645" cy="293645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Ovale 29">
            <a:extLst>
              <a:ext uri="{FF2B5EF4-FFF2-40B4-BE49-F238E27FC236}">
                <a16:creationId xmlns:a16="http://schemas.microsoft.com/office/drawing/2014/main" id="{B9FE7C80-2D17-2710-EA24-C26F7FD4E91B}"/>
              </a:ext>
            </a:extLst>
          </p:cNvPr>
          <p:cNvSpPr/>
          <p:nvPr/>
        </p:nvSpPr>
        <p:spPr>
          <a:xfrm rot="10800000">
            <a:off x="4222365" y="5401759"/>
            <a:ext cx="293645" cy="293645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" name="Ovale 30">
            <a:extLst>
              <a:ext uri="{FF2B5EF4-FFF2-40B4-BE49-F238E27FC236}">
                <a16:creationId xmlns:a16="http://schemas.microsoft.com/office/drawing/2014/main" id="{701FDDAC-47A6-4E9A-EE49-CC1AE6E7FAF6}"/>
              </a:ext>
            </a:extLst>
          </p:cNvPr>
          <p:cNvSpPr/>
          <p:nvPr/>
        </p:nvSpPr>
        <p:spPr>
          <a:xfrm rot="10800000">
            <a:off x="4203187" y="4863827"/>
            <a:ext cx="293645" cy="293645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3" name="Connettore diritto 33">
            <a:extLst>
              <a:ext uri="{FF2B5EF4-FFF2-40B4-BE49-F238E27FC236}">
                <a16:creationId xmlns:a16="http://schemas.microsoft.com/office/drawing/2014/main" id="{CC329D89-56D8-3AF3-E814-AB9C6412FA79}"/>
              </a:ext>
            </a:extLst>
          </p:cNvPr>
          <p:cNvCxnSpPr>
            <a:stCxn id="188" idx="6"/>
            <a:endCxn id="191" idx="2"/>
          </p:cNvCxnSpPr>
          <p:nvPr/>
        </p:nvCxnSpPr>
        <p:spPr>
          <a:xfrm flipH="1" flipV="1">
            <a:off x="4516010" y="5548581"/>
            <a:ext cx="819748" cy="22434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Connettore diritto 34">
            <a:extLst>
              <a:ext uri="{FF2B5EF4-FFF2-40B4-BE49-F238E27FC236}">
                <a16:creationId xmlns:a16="http://schemas.microsoft.com/office/drawing/2014/main" id="{49D95B97-DC39-1B95-131B-9ED6DBEBEDD7}"/>
              </a:ext>
            </a:extLst>
          </p:cNvPr>
          <p:cNvCxnSpPr>
            <a:cxnSpLocks/>
            <a:stCxn id="189" idx="6"/>
            <a:endCxn id="191" idx="2"/>
          </p:cNvCxnSpPr>
          <p:nvPr/>
        </p:nvCxnSpPr>
        <p:spPr>
          <a:xfrm flipH="1">
            <a:off x="4516010" y="5362393"/>
            <a:ext cx="819748" cy="1861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Connettore diritto 36">
            <a:extLst>
              <a:ext uri="{FF2B5EF4-FFF2-40B4-BE49-F238E27FC236}">
                <a16:creationId xmlns:a16="http://schemas.microsoft.com/office/drawing/2014/main" id="{F2DCF2DA-AA65-E85E-3A35-6F8E356E5C0F}"/>
              </a:ext>
            </a:extLst>
          </p:cNvPr>
          <p:cNvCxnSpPr>
            <a:cxnSpLocks/>
            <a:stCxn id="189" idx="6"/>
            <a:endCxn id="192" idx="2"/>
          </p:cNvCxnSpPr>
          <p:nvPr/>
        </p:nvCxnSpPr>
        <p:spPr>
          <a:xfrm flipH="1" flipV="1">
            <a:off x="4496832" y="5010649"/>
            <a:ext cx="838926" cy="35174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Connettore diritto 40">
            <a:extLst>
              <a:ext uri="{FF2B5EF4-FFF2-40B4-BE49-F238E27FC236}">
                <a16:creationId xmlns:a16="http://schemas.microsoft.com/office/drawing/2014/main" id="{B8F7895A-C7DD-51AD-D081-B5C311173EC4}"/>
              </a:ext>
            </a:extLst>
          </p:cNvPr>
          <p:cNvCxnSpPr>
            <a:cxnSpLocks/>
            <a:stCxn id="190" idx="6"/>
            <a:endCxn id="192" idx="2"/>
          </p:cNvCxnSpPr>
          <p:nvPr/>
        </p:nvCxnSpPr>
        <p:spPr>
          <a:xfrm flipH="1">
            <a:off x="4496832" y="4942363"/>
            <a:ext cx="838926" cy="6828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7" name="Ovale 26">
            <a:extLst>
              <a:ext uri="{FF2B5EF4-FFF2-40B4-BE49-F238E27FC236}">
                <a16:creationId xmlns:a16="http://schemas.microsoft.com/office/drawing/2014/main" id="{4ACEB2A1-04B4-6274-F179-F4B34F487AC6}"/>
              </a:ext>
            </a:extLst>
          </p:cNvPr>
          <p:cNvSpPr/>
          <p:nvPr/>
        </p:nvSpPr>
        <p:spPr>
          <a:xfrm rot="10800000">
            <a:off x="5866378" y="5406156"/>
            <a:ext cx="293645" cy="29364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" name="Ovale 27">
            <a:extLst>
              <a:ext uri="{FF2B5EF4-FFF2-40B4-BE49-F238E27FC236}">
                <a16:creationId xmlns:a16="http://schemas.microsoft.com/office/drawing/2014/main" id="{5BF9D3DE-4D6D-4F55-346D-8502173571C7}"/>
              </a:ext>
            </a:extLst>
          </p:cNvPr>
          <p:cNvSpPr/>
          <p:nvPr/>
        </p:nvSpPr>
        <p:spPr>
          <a:xfrm rot="10800000">
            <a:off x="5861873" y="4886440"/>
            <a:ext cx="293645" cy="29364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9" name="Connettore diritto 33">
            <a:extLst>
              <a:ext uri="{FF2B5EF4-FFF2-40B4-BE49-F238E27FC236}">
                <a16:creationId xmlns:a16="http://schemas.microsoft.com/office/drawing/2014/main" id="{7632A911-5876-7410-4A97-6DA01F4EC9B4}"/>
              </a:ext>
            </a:extLst>
          </p:cNvPr>
          <p:cNvCxnSpPr>
            <a:cxnSpLocks/>
            <a:stCxn id="197" idx="6"/>
            <a:endCxn id="188" idx="2"/>
          </p:cNvCxnSpPr>
          <p:nvPr/>
        </p:nvCxnSpPr>
        <p:spPr>
          <a:xfrm rot="5400000">
            <a:off x="5637919" y="5544463"/>
            <a:ext cx="219944" cy="23697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Connettore diritto 34">
            <a:extLst>
              <a:ext uri="{FF2B5EF4-FFF2-40B4-BE49-F238E27FC236}">
                <a16:creationId xmlns:a16="http://schemas.microsoft.com/office/drawing/2014/main" id="{CD647E57-2961-AED2-9AB7-B3289BC9C066}"/>
              </a:ext>
            </a:extLst>
          </p:cNvPr>
          <p:cNvCxnSpPr>
            <a:cxnSpLocks/>
            <a:stCxn id="198" idx="6"/>
            <a:endCxn id="188" idx="2"/>
          </p:cNvCxnSpPr>
          <p:nvPr/>
        </p:nvCxnSpPr>
        <p:spPr>
          <a:xfrm rot="5400000">
            <a:off x="5375808" y="5286857"/>
            <a:ext cx="739660" cy="23247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Connettore diritto 35">
            <a:extLst>
              <a:ext uri="{FF2B5EF4-FFF2-40B4-BE49-F238E27FC236}">
                <a16:creationId xmlns:a16="http://schemas.microsoft.com/office/drawing/2014/main" id="{E0A8A365-94E3-FF69-2048-06215244EF13}"/>
              </a:ext>
            </a:extLst>
          </p:cNvPr>
          <p:cNvCxnSpPr>
            <a:cxnSpLocks/>
            <a:stCxn id="197" idx="6"/>
            <a:endCxn id="189" idx="2"/>
          </p:cNvCxnSpPr>
          <p:nvPr/>
        </p:nvCxnSpPr>
        <p:spPr>
          <a:xfrm rot="5400000" flipH="1">
            <a:off x="5652598" y="5339198"/>
            <a:ext cx="190585" cy="23697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Connettore diritto 37">
            <a:extLst>
              <a:ext uri="{FF2B5EF4-FFF2-40B4-BE49-F238E27FC236}">
                <a16:creationId xmlns:a16="http://schemas.microsoft.com/office/drawing/2014/main" id="{1BE736CE-FD0B-6BBA-BBF4-CC7953706988}"/>
              </a:ext>
            </a:extLst>
          </p:cNvPr>
          <p:cNvCxnSpPr>
            <a:cxnSpLocks/>
            <a:stCxn id="197" idx="6"/>
            <a:endCxn id="173" idx="2"/>
          </p:cNvCxnSpPr>
          <p:nvPr/>
        </p:nvCxnSpPr>
        <p:spPr>
          <a:xfrm rot="5400000" flipH="1">
            <a:off x="5212233" y="4898833"/>
            <a:ext cx="1071316" cy="23697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Connettore diritto 38">
            <a:extLst>
              <a:ext uri="{FF2B5EF4-FFF2-40B4-BE49-F238E27FC236}">
                <a16:creationId xmlns:a16="http://schemas.microsoft.com/office/drawing/2014/main" id="{16ED9751-33AA-022C-87D1-1D730423FD8E}"/>
              </a:ext>
            </a:extLst>
          </p:cNvPr>
          <p:cNvCxnSpPr>
            <a:cxnSpLocks/>
            <a:stCxn id="198" idx="6"/>
            <a:endCxn id="190" idx="2"/>
          </p:cNvCxnSpPr>
          <p:nvPr/>
        </p:nvCxnSpPr>
        <p:spPr>
          <a:xfrm rot="5400000" flipH="1">
            <a:off x="5700189" y="4871578"/>
            <a:ext cx="90898" cy="23247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Connettore diritto 40">
            <a:extLst>
              <a:ext uri="{FF2B5EF4-FFF2-40B4-BE49-F238E27FC236}">
                <a16:creationId xmlns:a16="http://schemas.microsoft.com/office/drawing/2014/main" id="{1D38DC43-9E95-CCE1-F685-77AB5DF25300}"/>
              </a:ext>
            </a:extLst>
          </p:cNvPr>
          <p:cNvCxnSpPr>
            <a:cxnSpLocks/>
          </p:cNvCxnSpPr>
          <p:nvPr/>
        </p:nvCxnSpPr>
        <p:spPr>
          <a:xfrm flipH="1">
            <a:off x="4505642" y="4129633"/>
            <a:ext cx="880154" cy="86700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Connettore diritto 40">
            <a:extLst>
              <a:ext uri="{FF2B5EF4-FFF2-40B4-BE49-F238E27FC236}">
                <a16:creationId xmlns:a16="http://schemas.microsoft.com/office/drawing/2014/main" id="{52227B59-FCE7-7262-9EE4-D6BD89175292}"/>
              </a:ext>
            </a:extLst>
          </p:cNvPr>
          <p:cNvCxnSpPr>
            <a:cxnSpLocks/>
            <a:stCxn id="198" idx="6"/>
            <a:endCxn id="174" idx="2"/>
          </p:cNvCxnSpPr>
          <p:nvPr/>
        </p:nvCxnSpPr>
        <p:spPr>
          <a:xfrm rot="5400000" flipH="1">
            <a:off x="5264574" y="4435963"/>
            <a:ext cx="962129" cy="23247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CasellaDiTesto 85">
            <a:extLst>
              <a:ext uri="{FF2B5EF4-FFF2-40B4-BE49-F238E27FC236}">
                <a16:creationId xmlns:a16="http://schemas.microsoft.com/office/drawing/2014/main" id="{A2C216D4-2202-793B-5123-7D55F38E1E23}"/>
              </a:ext>
            </a:extLst>
          </p:cNvPr>
          <p:cNvSpPr txBox="1"/>
          <p:nvPr/>
        </p:nvSpPr>
        <p:spPr>
          <a:xfrm rot="16200000">
            <a:off x="-586973" y="4520078"/>
            <a:ext cx="1789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Patients</a:t>
            </a:r>
          </a:p>
        </p:txBody>
      </p:sp>
      <p:sp>
        <p:nvSpPr>
          <p:cNvPr id="207" name="Ovale 26">
            <a:extLst>
              <a:ext uri="{FF2B5EF4-FFF2-40B4-BE49-F238E27FC236}">
                <a16:creationId xmlns:a16="http://schemas.microsoft.com/office/drawing/2014/main" id="{5890B8F9-8E81-6397-A7FE-46EAD783868E}"/>
              </a:ext>
            </a:extLst>
          </p:cNvPr>
          <p:cNvSpPr/>
          <p:nvPr/>
        </p:nvSpPr>
        <p:spPr>
          <a:xfrm rot="10800000">
            <a:off x="6562732" y="4536631"/>
            <a:ext cx="293645" cy="29364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8" name="Connettore diritto 37">
            <a:extLst>
              <a:ext uri="{FF2B5EF4-FFF2-40B4-BE49-F238E27FC236}">
                <a16:creationId xmlns:a16="http://schemas.microsoft.com/office/drawing/2014/main" id="{5A9A776A-FE53-C493-BB8C-A48E76B3843E}"/>
              </a:ext>
            </a:extLst>
          </p:cNvPr>
          <p:cNvCxnSpPr>
            <a:cxnSpLocks/>
            <a:stCxn id="207" idx="6"/>
            <a:endCxn id="183" idx="1"/>
          </p:cNvCxnSpPr>
          <p:nvPr/>
        </p:nvCxnSpPr>
        <p:spPr>
          <a:xfrm flipH="1" flipV="1">
            <a:off x="6112516" y="3954718"/>
            <a:ext cx="450216" cy="72873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Connettore diritto 208">
            <a:extLst>
              <a:ext uri="{FF2B5EF4-FFF2-40B4-BE49-F238E27FC236}">
                <a16:creationId xmlns:a16="http://schemas.microsoft.com/office/drawing/2014/main" id="{2F7C13AD-A232-2698-70BF-BD0EBCB006B6}"/>
              </a:ext>
            </a:extLst>
          </p:cNvPr>
          <p:cNvCxnSpPr>
            <a:cxnSpLocks/>
            <a:stCxn id="207" idx="6"/>
            <a:endCxn id="182" idx="2"/>
          </p:cNvCxnSpPr>
          <p:nvPr/>
        </p:nvCxnSpPr>
        <p:spPr>
          <a:xfrm flipH="1" flipV="1">
            <a:off x="6168266" y="4470042"/>
            <a:ext cx="394466" cy="21341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Connettore diritto 37">
            <a:extLst>
              <a:ext uri="{FF2B5EF4-FFF2-40B4-BE49-F238E27FC236}">
                <a16:creationId xmlns:a16="http://schemas.microsoft.com/office/drawing/2014/main" id="{223E7362-B98C-9E2D-1E23-E078CCD85C2E}"/>
              </a:ext>
            </a:extLst>
          </p:cNvPr>
          <p:cNvCxnSpPr>
            <a:cxnSpLocks/>
            <a:stCxn id="207" idx="6"/>
            <a:endCxn id="198" idx="2"/>
          </p:cNvCxnSpPr>
          <p:nvPr/>
        </p:nvCxnSpPr>
        <p:spPr>
          <a:xfrm flipH="1">
            <a:off x="6155518" y="4683453"/>
            <a:ext cx="407214" cy="34980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Connettore diritto 37">
            <a:extLst>
              <a:ext uri="{FF2B5EF4-FFF2-40B4-BE49-F238E27FC236}">
                <a16:creationId xmlns:a16="http://schemas.microsoft.com/office/drawing/2014/main" id="{305EEE35-2ED0-0EC6-1E4D-01F8A4D1E125}"/>
              </a:ext>
            </a:extLst>
          </p:cNvPr>
          <p:cNvCxnSpPr>
            <a:cxnSpLocks/>
            <a:stCxn id="207" idx="6"/>
            <a:endCxn id="197" idx="2"/>
          </p:cNvCxnSpPr>
          <p:nvPr/>
        </p:nvCxnSpPr>
        <p:spPr>
          <a:xfrm flipH="1">
            <a:off x="6160023" y="4683453"/>
            <a:ext cx="402709" cy="86952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12" name="Tabella 211">
            <a:extLst>
              <a:ext uri="{FF2B5EF4-FFF2-40B4-BE49-F238E27FC236}">
                <a16:creationId xmlns:a16="http://schemas.microsoft.com/office/drawing/2014/main" id="{1B0E89C7-1DDF-A989-3767-14F860868D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6107149"/>
              </p:ext>
            </p:extLst>
          </p:nvPr>
        </p:nvGraphicFramePr>
        <p:xfrm>
          <a:off x="558428" y="3795077"/>
          <a:ext cx="3055388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3847">
                  <a:extLst>
                    <a:ext uri="{9D8B030D-6E8A-4147-A177-3AD203B41FA5}">
                      <a16:colId xmlns:a16="http://schemas.microsoft.com/office/drawing/2014/main" val="1154239256"/>
                    </a:ext>
                  </a:extLst>
                </a:gridCol>
                <a:gridCol w="763847">
                  <a:extLst>
                    <a:ext uri="{9D8B030D-6E8A-4147-A177-3AD203B41FA5}">
                      <a16:colId xmlns:a16="http://schemas.microsoft.com/office/drawing/2014/main" val="1337427708"/>
                    </a:ext>
                  </a:extLst>
                </a:gridCol>
                <a:gridCol w="763847">
                  <a:extLst>
                    <a:ext uri="{9D8B030D-6E8A-4147-A177-3AD203B41FA5}">
                      <a16:colId xmlns:a16="http://schemas.microsoft.com/office/drawing/2014/main" val="2000895864"/>
                    </a:ext>
                  </a:extLst>
                </a:gridCol>
                <a:gridCol w="763847">
                  <a:extLst>
                    <a:ext uri="{9D8B030D-6E8A-4147-A177-3AD203B41FA5}">
                      <a16:colId xmlns:a16="http://schemas.microsoft.com/office/drawing/2014/main" val="16231082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Gene 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Gene 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Gene 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4807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0,3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0,4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0,6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07533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0,5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0,1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0,2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64665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97671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0,7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0,8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0,8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8000033"/>
                  </a:ext>
                </a:extLst>
              </a:tr>
            </a:tbl>
          </a:graphicData>
        </a:graphic>
      </p:graphicFrame>
      <p:sp>
        <p:nvSpPr>
          <p:cNvPr id="213" name="CasellaDiTesto 212">
            <a:extLst>
              <a:ext uri="{FF2B5EF4-FFF2-40B4-BE49-F238E27FC236}">
                <a16:creationId xmlns:a16="http://schemas.microsoft.com/office/drawing/2014/main" id="{545F86CA-B9E0-CAFB-EBF1-71E685E61AF2}"/>
              </a:ext>
            </a:extLst>
          </p:cNvPr>
          <p:cNvSpPr txBox="1"/>
          <p:nvPr/>
        </p:nvSpPr>
        <p:spPr>
          <a:xfrm>
            <a:off x="4153037" y="3719928"/>
            <a:ext cx="461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g1</a:t>
            </a:r>
          </a:p>
        </p:txBody>
      </p:sp>
      <p:sp>
        <p:nvSpPr>
          <p:cNvPr id="214" name="CasellaDiTesto 213">
            <a:extLst>
              <a:ext uri="{FF2B5EF4-FFF2-40B4-BE49-F238E27FC236}">
                <a16:creationId xmlns:a16="http://schemas.microsoft.com/office/drawing/2014/main" id="{1351C755-1FDE-28E1-3EF6-815F861D6A86}"/>
              </a:ext>
            </a:extLst>
          </p:cNvPr>
          <p:cNvSpPr txBox="1"/>
          <p:nvPr/>
        </p:nvSpPr>
        <p:spPr>
          <a:xfrm>
            <a:off x="4137796" y="4271412"/>
            <a:ext cx="461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g2</a:t>
            </a:r>
          </a:p>
        </p:txBody>
      </p:sp>
      <p:sp>
        <p:nvSpPr>
          <p:cNvPr id="215" name="CasellaDiTesto 214">
            <a:extLst>
              <a:ext uri="{FF2B5EF4-FFF2-40B4-BE49-F238E27FC236}">
                <a16:creationId xmlns:a16="http://schemas.microsoft.com/office/drawing/2014/main" id="{27F9C039-6B24-A33B-ABCF-7D9E76D4A25A}"/>
              </a:ext>
            </a:extLst>
          </p:cNvPr>
          <p:cNvSpPr txBox="1"/>
          <p:nvPr/>
        </p:nvSpPr>
        <p:spPr>
          <a:xfrm>
            <a:off x="4145860" y="5392773"/>
            <a:ext cx="461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err="1"/>
              <a:t>gn</a:t>
            </a:r>
            <a:endParaRPr lang="en-US" sz="1400" b="1" dirty="0"/>
          </a:p>
        </p:txBody>
      </p:sp>
      <p:sp>
        <p:nvSpPr>
          <p:cNvPr id="216" name="CasellaDiTesto 215">
            <a:extLst>
              <a:ext uri="{FF2B5EF4-FFF2-40B4-BE49-F238E27FC236}">
                <a16:creationId xmlns:a16="http://schemas.microsoft.com/office/drawing/2014/main" id="{F4A0308E-5804-8E8F-9A98-667E86DCB78B}"/>
              </a:ext>
            </a:extLst>
          </p:cNvPr>
          <p:cNvSpPr txBox="1"/>
          <p:nvPr/>
        </p:nvSpPr>
        <p:spPr>
          <a:xfrm>
            <a:off x="4122193" y="4830276"/>
            <a:ext cx="461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g…</a:t>
            </a:r>
          </a:p>
        </p:txBody>
      </p:sp>
      <p:sp>
        <p:nvSpPr>
          <p:cNvPr id="217" name="CasellaDiTesto 216">
            <a:extLst>
              <a:ext uri="{FF2B5EF4-FFF2-40B4-BE49-F238E27FC236}">
                <a16:creationId xmlns:a16="http://schemas.microsoft.com/office/drawing/2014/main" id="{675B94E3-8954-5C78-4CB0-E93FEA9B3B71}"/>
              </a:ext>
            </a:extLst>
          </p:cNvPr>
          <p:cNvSpPr txBox="1"/>
          <p:nvPr/>
        </p:nvSpPr>
        <p:spPr>
          <a:xfrm>
            <a:off x="5260990" y="3486918"/>
            <a:ext cx="461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p1</a:t>
            </a:r>
          </a:p>
        </p:txBody>
      </p:sp>
      <p:sp>
        <p:nvSpPr>
          <p:cNvPr id="218" name="CasellaDiTesto 217">
            <a:extLst>
              <a:ext uri="{FF2B5EF4-FFF2-40B4-BE49-F238E27FC236}">
                <a16:creationId xmlns:a16="http://schemas.microsoft.com/office/drawing/2014/main" id="{9993BE9C-0EEA-3DD7-2E86-2074EC337CA7}"/>
              </a:ext>
            </a:extLst>
          </p:cNvPr>
          <p:cNvSpPr txBox="1"/>
          <p:nvPr/>
        </p:nvSpPr>
        <p:spPr>
          <a:xfrm>
            <a:off x="5273120" y="3881632"/>
            <a:ext cx="461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p2</a:t>
            </a:r>
          </a:p>
        </p:txBody>
      </p:sp>
      <p:sp>
        <p:nvSpPr>
          <p:cNvPr id="219" name="CasellaDiTesto 218">
            <a:extLst>
              <a:ext uri="{FF2B5EF4-FFF2-40B4-BE49-F238E27FC236}">
                <a16:creationId xmlns:a16="http://schemas.microsoft.com/office/drawing/2014/main" id="{ECFDA15D-D016-CB41-7ADB-90992E7D31B7}"/>
              </a:ext>
            </a:extLst>
          </p:cNvPr>
          <p:cNvSpPr txBox="1"/>
          <p:nvPr/>
        </p:nvSpPr>
        <p:spPr>
          <a:xfrm>
            <a:off x="5246685" y="4305425"/>
            <a:ext cx="461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p3</a:t>
            </a:r>
          </a:p>
        </p:txBody>
      </p:sp>
      <p:sp>
        <p:nvSpPr>
          <p:cNvPr id="220" name="CasellaDiTesto 219">
            <a:extLst>
              <a:ext uri="{FF2B5EF4-FFF2-40B4-BE49-F238E27FC236}">
                <a16:creationId xmlns:a16="http://schemas.microsoft.com/office/drawing/2014/main" id="{AD9EB41D-62C0-EE1C-0B02-ECE471F368EC}"/>
              </a:ext>
            </a:extLst>
          </p:cNvPr>
          <p:cNvSpPr txBox="1"/>
          <p:nvPr/>
        </p:nvSpPr>
        <p:spPr>
          <a:xfrm>
            <a:off x="5258815" y="4764791"/>
            <a:ext cx="461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p4</a:t>
            </a:r>
          </a:p>
        </p:txBody>
      </p:sp>
      <p:sp>
        <p:nvSpPr>
          <p:cNvPr id="221" name="CasellaDiTesto 220">
            <a:extLst>
              <a:ext uri="{FF2B5EF4-FFF2-40B4-BE49-F238E27FC236}">
                <a16:creationId xmlns:a16="http://schemas.microsoft.com/office/drawing/2014/main" id="{C2C6AE71-6AB4-F8A0-717E-8B5A4868A9E1}"/>
              </a:ext>
            </a:extLst>
          </p:cNvPr>
          <p:cNvSpPr txBox="1"/>
          <p:nvPr/>
        </p:nvSpPr>
        <p:spPr>
          <a:xfrm>
            <a:off x="5246685" y="5189450"/>
            <a:ext cx="461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p…</a:t>
            </a:r>
          </a:p>
        </p:txBody>
      </p:sp>
      <p:sp>
        <p:nvSpPr>
          <p:cNvPr id="222" name="CasellaDiTesto 221">
            <a:extLst>
              <a:ext uri="{FF2B5EF4-FFF2-40B4-BE49-F238E27FC236}">
                <a16:creationId xmlns:a16="http://schemas.microsoft.com/office/drawing/2014/main" id="{500443CA-9136-7488-E435-4016E14C4FBB}"/>
              </a:ext>
            </a:extLst>
          </p:cNvPr>
          <p:cNvSpPr txBox="1"/>
          <p:nvPr/>
        </p:nvSpPr>
        <p:spPr>
          <a:xfrm>
            <a:off x="5258815" y="5584164"/>
            <a:ext cx="461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err="1"/>
              <a:t>pn</a:t>
            </a:r>
            <a:endParaRPr lang="en-US" sz="1400" b="1" dirty="0"/>
          </a:p>
        </p:txBody>
      </p:sp>
      <p:sp>
        <p:nvSpPr>
          <p:cNvPr id="223" name="CasellaDiTesto 85">
            <a:extLst>
              <a:ext uri="{FF2B5EF4-FFF2-40B4-BE49-F238E27FC236}">
                <a16:creationId xmlns:a16="http://schemas.microsoft.com/office/drawing/2014/main" id="{62B568E8-31F7-E5DD-F88C-426D70BB94BE}"/>
              </a:ext>
            </a:extLst>
          </p:cNvPr>
          <p:cNvSpPr txBox="1"/>
          <p:nvPr/>
        </p:nvSpPr>
        <p:spPr>
          <a:xfrm>
            <a:off x="518417" y="3136699"/>
            <a:ext cx="30681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Input data</a:t>
            </a:r>
          </a:p>
          <a:p>
            <a:pPr algn="ctr"/>
            <a:r>
              <a:rPr lang="en-US" b="1" dirty="0"/>
              <a:t>genes</a:t>
            </a:r>
          </a:p>
        </p:txBody>
      </p:sp>
      <p:sp>
        <p:nvSpPr>
          <p:cNvPr id="224" name="CasellaDiTesto 85">
            <a:extLst>
              <a:ext uri="{FF2B5EF4-FFF2-40B4-BE49-F238E27FC236}">
                <a16:creationId xmlns:a16="http://schemas.microsoft.com/office/drawing/2014/main" id="{92D277ED-5A59-3E1F-9198-F893BAE670F0}"/>
              </a:ext>
            </a:extLst>
          </p:cNvPr>
          <p:cNvSpPr txBox="1"/>
          <p:nvPr/>
        </p:nvSpPr>
        <p:spPr>
          <a:xfrm>
            <a:off x="3899437" y="3030725"/>
            <a:ext cx="901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Gene </a:t>
            </a:r>
          </a:p>
          <a:p>
            <a:pPr algn="ctr"/>
            <a:r>
              <a:rPr lang="en-US" sz="1400" b="1" dirty="0"/>
              <a:t>layer</a:t>
            </a:r>
          </a:p>
        </p:txBody>
      </p:sp>
      <p:sp>
        <p:nvSpPr>
          <p:cNvPr id="225" name="CasellaDiTesto 85">
            <a:extLst>
              <a:ext uri="{FF2B5EF4-FFF2-40B4-BE49-F238E27FC236}">
                <a16:creationId xmlns:a16="http://schemas.microsoft.com/office/drawing/2014/main" id="{59F396AC-C3CA-CACA-695F-8A0204994C4C}"/>
              </a:ext>
            </a:extLst>
          </p:cNvPr>
          <p:cNvSpPr txBox="1"/>
          <p:nvPr/>
        </p:nvSpPr>
        <p:spPr>
          <a:xfrm>
            <a:off x="5053510" y="3015713"/>
            <a:ext cx="901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Pathway </a:t>
            </a:r>
          </a:p>
          <a:p>
            <a:pPr algn="ctr"/>
            <a:r>
              <a:rPr lang="en-US" sz="1400" b="1" dirty="0"/>
              <a:t>layer</a:t>
            </a:r>
          </a:p>
        </p:txBody>
      </p:sp>
      <p:sp>
        <p:nvSpPr>
          <p:cNvPr id="226" name="CasellaDiTesto 85">
            <a:extLst>
              <a:ext uri="{FF2B5EF4-FFF2-40B4-BE49-F238E27FC236}">
                <a16:creationId xmlns:a16="http://schemas.microsoft.com/office/drawing/2014/main" id="{6AE7E784-B468-C2B5-7A65-519CF9AC2046}"/>
              </a:ext>
            </a:extLst>
          </p:cNvPr>
          <p:cNvSpPr txBox="1"/>
          <p:nvPr/>
        </p:nvSpPr>
        <p:spPr>
          <a:xfrm>
            <a:off x="6315255" y="3037569"/>
            <a:ext cx="901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Output </a:t>
            </a:r>
          </a:p>
          <a:p>
            <a:pPr algn="ctr"/>
            <a:r>
              <a:rPr lang="en-US" sz="1400" b="1" dirty="0"/>
              <a:t>layer</a:t>
            </a:r>
          </a:p>
        </p:txBody>
      </p:sp>
      <p:pic>
        <p:nvPicPr>
          <p:cNvPr id="227" name="Immagine 226">
            <a:extLst>
              <a:ext uri="{FF2B5EF4-FFF2-40B4-BE49-F238E27FC236}">
                <a16:creationId xmlns:a16="http://schemas.microsoft.com/office/drawing/2014/main" id="{8028AF18-F7B8-F285-AC28-2B37A359A4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0465" y="6573050"/>
            <a:ext cx="797944" cy="797944"/>
          </a:xfrm>
          <a:prstGeom prst="rect">
            <a:avLst/>
          </a:prstGeom>
        </p:spPr>
      </p:pic>
      <p:sp>
        <p:nvSpPr>
          <p:cNvPr id="228" name="CasellaDiTesto 85">
            <a:extLst>
              <a:ext uri="{FF2B5EF4-FFF2-40B4-BE49-F238E27FC236}">
                <a16:creationId xmlns:a16="http://schemas.microsoft.com/office/drawing/2014/main" id="{F5CE1FAC-9E16-A292-8554-A97CC231865A}"/>
              </a:ext>
            </a:extLst>
          </p:cNvPr>
          <p:cNvSpPr txBox="1"/>
          <p:nvPr/>
        </p:nvSpPr>
        <p:spPr>
          <a:xfrm>
            <a:off x="7880820" y="6667588"/>
            <a:ext cx="901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Pathway </a:t>
            </a:r>
          </a:p>
          <a:p>
            <a:pPr algn="ctr"/>
            <a:r>
              <a:rPr lang="en-US" sz="1400" b="1" dirty="0"/>
              <a:t>database</a:t>
            </a:r>
          </a:p>
        </p:txBody>
      </p:sp>
      <p:sp>
        <p:nvSpPr>
          <p:cNvPr id="229" name="Freccia a destra 228">
            <a:extLst>
              <a:ext uri="{FF2B5EF4-FFF2-40B4-BE49-F238E27FC236}">
                <a16:creationId xmlns:a16="http://schemas.microsoft.com/office/drawing/2014/main" id="{A35F83A9-24B2-E974-D60E-2BC840463E28}"/>
              </a:ext>
            </a:extLst>
          </p:cNvPr>
          <p:cNvSpPr/>
          <p:nvPr/>
        </p:nvSpPr>
        <p:spPr>
          <a:xfrm>
            <a:off x="3710505" y="4468188"/>
            <a:ext cx="461924" cy="45661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Freccia a destra 229">
            <a:extLst>
              <a:ext uri="{FF2B5EF4-FFF2-40B4-BE49-F238E27FC236}">
                <a16:creationId xmlns:a16="http://schemas.microsoft.com/office/drawing/2014/main" id="{0FBA0DE9-C13B-5701-10C3-F21E1E0DE8ED}"/>
              </a:ext>
            </a:extLst>
          </p:cNvPr>
          <p:cNvSpPr/>
          <p:nvPr/>
        </p:nvSpPr>
        <p:spPr>
          <a:xfrm>
            <a:off x="7028124" y="4446746"/>
            <a:ext cx="461924" cy="45661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Rettangolo 230">
            <a:extLst>
              <a:ext uri="{FF2B5EF4-FFF2-40B4-BE49-F238E27FC236}">
                <a16:creationId xmlns:a16="http://schemas.microsoft.com/office/drawing/2014/main" id="{F4C976C4-FABB-020F-08DF-94AF1C758E88}"/>
              </a:ext>
            </a:extLst>
          </p:cNvPr>
          <p:cNvSpPr/>
          <p:nvPr/>
        </p:nvSpPr>
        <p:spPr>
          <a:xfrm>
            <a:off x="7869289" y="4416807"/>
            <a:ext cx="432304" cy="11094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Rettangolo 231">
            <a:extLst>
              <a:ext uri="{FF2B5EF4-FFF2-40B4-BE49-F238E27FC236}">
                <a16:creationId xmlns:a16="http://schemas.microsoft.com/office/drawing/2014/main" id="{0662881A-B5EA-B8CD-E852-9CE819144341}"/>
              </a:ext>
            </a:extLst>
          </p:cNvPr>
          <p:cNvSpPr/>
          <p:nvPr/>
        </p:nvSpPr>
        <p:spPr>
          <a:xfrm>
            <a:off x="7893841" y="4669051"/>
            <a:ext cx="216000" cy="11094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3" name="Connettore diritto 232">
            <a:extLst>
              <a:ext uri="{FF2B5EF4-FFF2-40B4-BE49-F238E27FC236}">
                <a16:creationId xmlns:a16="http://schemas.microsoft.com/office/drawing/2014/main" id="{63754949-2C66-CDE1-63F6-B4293F0DBDE5}"/>
              </a:ext>
            </a:extLst>
          </p:cNvPr>
          <p:cNvCxnSpPr/>
          <p:nvPr/>
        </p:nvCxnSpPr>
        <p:spPr>
          <a:xfrm>
            <a:off x="7783990" y="4303681"/>
            <a:ext cx="0" cy="68540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4" name="CasellaDiTesto 85">
            <a:extLst>
              <a:ext uri="{FF2B5EF4-FFF2-40B4-BE49-F238E27FC236}">
                <a16:creationId xmlns:a16="http://schemas.microsoft.com/office/drawing/2014/main" id="{065CB913-3D6C-19AD-9E32-B21017B62009}"/>
              </a:ext>
            </a:extLst>
          </p:cNvPr>
          <p:cNvSpPr txBox="1"/>
          <p:nvPr/>
        </p:nvSpPr>
        <p:spPr>
          <a:xfrm>
            <a:off x="7617704" y="3880420"/>
            <a:ext cx="10033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prediction</a:t>
            </a:r>
          </a:p>
        </p:txBody>
      </p:sp>
      <p:sp>
        <p:nvSpPr>
          <p:cNvPr id="235" name="CasellaDiTesto 85">
            <a:extLst>
              <a:ext uri="{FF2B5EF4-FFF2-40B4-BE49-F238E27FC236}">
                <a16:creationId xmlns:a16="http://schemas.microsoft.com/office/drawing/2014/main" id="{CA2B970A-6AE8-7C6A-7F81-505D5E859962}"/>
              </a:ext>
            </a:extLst>
          </p:cNvPr>
          <p:cNvSpPr txBox="1"/>
          <p:nvPr/>
        </p:nvSpPr>
        <p:spPr>
          <a:xfrm>
            <a:off x="7437973" y="4360746"/>
            <a:ext cx="4745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0 </a:t>
            </a:r>
          </a:p>
          <a:p>
            <a:pPr algn="ctr"/>
            <a:r>
              <a:rPr lang="en-US" sz="1400" b="1" dirty="0"/>
              <a:t>1</a:t>
            </a:r>
          </a:p>
        </p:txBody>
      </p:sp>
      <p:grpSp>
        <p:nvGrpSpPr>
          <p:cNvPr id="236" name="Gruppo 235">
            <a:extLst>
              <a:ext uri="{FF2B5EF4-FFF2-40B4-BE49-F238E27FC236}">
                <a16:creationId xmlns:a16="http://schemas.microsoft.com/office/drawing/2014/main" id="{ECC088D2-3EC5-9520-92E7-E0C0928C39D1}"/>
              </a:ext>
            </a:extLst>
          </p:cNvPr>
          <p:cNvGrpSpPr/>
          <p:nvPr/>
        </p:nvGrpSpPr>
        <p:grpSpPr>
          <a:xfrm>
            <a:off x="3458060" y="6350823"/>
            <a:ext cx="1631223" cy="1175592"/>
            <a:chOff x="2974925" y="3717204"/>
            <a:chExt cx="1631223" cy="1175592"/>
          </a:xfrm>
        </p:grpSpPr>
        <p:sp>
          <p:nvSpPr>
            <p:cNvPr id="237" name="Rettangolo 236">
              <a:extLst>
                <a:ext uri="{FF2B5EF4-FFF2-40B4-BE49-F238E27FC236}">
                  <a16:creationId xmlns:a16="http://schemas.microsoft.com/office/drawing/2014/main" id="{CCD86B3B-4368-DF63-41B2-192DF42C3FD4}"/>
                </a:ext>
              </a:extLst>
            </p:cNvPr>
            <p:cNvSpPr/>
            <p:nvPr/>
          </p:nvSpPr>
          <p:spPr>
            <a:xfrm rot="16200000">
              <a:off x="3727740" y="4307445"/>
              <a:ext cx="374780" cy="10421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Rettangolo 237">
              <a:extLst>
                <a:ext uri="{FF2B5EF4-FFF2-40B4-BE49-F238E27FC236}">
                  <a16:creationId xmlns:a16="http://schemas.microsoft.com/office/drawing/2014/main" id="{130A88D5-C576-AAD9-48A3-9C929A0EEB5E}"/>
                </a:ext>
              </a:extLst>
            </p:cNvPr>
            <p:cNvSpPr/>
            <p:nvPr/>
          </p:nvSpPr>
          <p:spPr>
            <a:xfrm rot="16200000">
              <a:off x="3480530" y="4437472"/>
              <a:ext cx="92262" cy="110945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9" name="Connettore diritto 238">
              <a:extLst>
                <a:ext uri="{FF2B5EF4-FFF2-40B4-BE49-F238E27FC236}">
                  <a16:creationId xmlns:a16="http://schemas.microsoft.com/office/drawing/2014/main" id="{BF8CEE78-92BA-9ACA-6E12-3C16702DB70F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914666" y="4062613"/>
              <a:ext cx="0" cy="1152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0" name="CasellaDiTesto 85">
              <a:extLst>
                <a:ext uri="{FF2B5EF4-FFF2-40B4-BE49-F238E27FC236}">
                  <a16:creationId xmlns:a16="http://schemas.microsoft.com/office/drawing/2014/main" id="{530EAA50-D7FF-E36D-CE9C-8277AEF8567F}"/>
                </a:ext>
              </a:extLst>
            </p:cNvPr>
            <p:cNvSpPr txBox="1"/>
            <p:nvPr/>
          </p:nvSpPr>
          <p:spPr>
            <a:xfrm rot="16200000">
              <a:off x="2576099" y="4116030"/>
              <a:ext cx="11054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/>
                <a:t>importance</a:t>
              </a:r>
            </a:p>
          </p:txBody>
        </p:sp>
        <p:cxnSp>
          <p:nvCxnSpPr>
            <p:cNvPr id="241" name="Connettore diritto 240">
              <a:extLst>
                <a:ext uri="{FF2B5EF4-FFF2-40B4-BE49-F238E27FC236}">
                  <a16:creationId xmlns:a16="http://schemas.microsoft.com/office/drawing/2014/main" id="{684AE538-D353-E904-52D9-CA67375D640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48190" y="3838576"/>
              <a:ext cx="0" cy="80956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2" name="Rettangolo 241">
              <a:extLst>
                <a:ext uri="{FF2B5EF4-FFF2-40B4-BE49-F238E27FC236}">
                  <a16:creationId xmlns:a16="http://schemas.microsoft.com/office/drawing/2014/main" id="{20EDBF27-2D30-F716-6B3A-686179B014E4}"/>
                </a:ext>
              </a:extLst>
            </p:cNvPr>
            <p:cNvSpPr/>
            <p:nvPr/>
          </p:nvSpPr>
          <p:spPr>
            <a:xfrm rot="16200000">
              <a:off x="3613812" y="4397460"/>
              <a:ext cx="182637" cy="110945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3" name="Rettangolo 242">
              <a:extLst>
                <a:ext uri="{FF2B5EF4-FFF2-40B4-BE49-F238E27FC236}">
                  <a16:creationId xmlns:a16="http://schemas.microsoft.com/office/drawing/2014/main" id="{5653352B-9079-4623-96A2-0A83ED7E94D8}"/>
                </a:ext>
              </a:extLst>
            </p:cNvPr>
            <p:cNvSpPr/>
            <p:nvPr/>
          </p:nvSpPr>
          <p:spPr>
            <a:xfrm rot="16200000">
              <a:off x="3880810" y="4275320"/>
              <a:ext cx="432304" cy="110945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4" name="Rettangolo 243">
              <a:extLst>
                <a:ext uri="{FF2B5EF4-FFF2-40B4-BE49-F238E27FC236}">
                  <a16:creationId xmlns:a16="http://schemas.microsoft.com/office/drawing/2014/main" id="{445E8F22-BB6E-0690-1568-50784FE0C7C2}"/>
                </a:ext>
              </a:extLst>
            </p:cNvPr>
            <p:cNvSpPr/>
            <p:nvPr/>
          </p:nvSpPr>
          <p:spPr>
            <a:xfrm rot="16200000">
              <a:off x="4332455" y="4440059"/>
              <a:ext cx="97439" cy="110946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5" name="CasellaDiTesto 244">
              <a:extLst>
                <a:ext uri="{FF2B5EF4-FFF2-40B4-BE49-F238E27FC236}">
                  <a16:creationId xmlns:a16="http://schemas.microsoft.com/office/drawing/2014/main" id="{45594CF1-F654-7AE2-DC69-8AF6ECB7A8E9}"/>
                </a:ext>
              </a:extLst>
            </p:cNvPr>
            <p:cNvSpPr txBox="1"/>
            <p:nvPr/>
          </p:nvSpPr>
          <p:spPr>
            <a:xfrm>
              <a:off x="4092246" y="4269919"/>
              <a:ext cx="29364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tx1"/>
                  </a:solidFill>
                </a:rPr>
                <a:t>…</a:t>
              </a:r>
            </a:p>
          </p:txBody>
        </p:sp>
        <p:sp>
          <p:nvSpPr>
            <p:cNvPr id="246" name="CasellaDiTesto 245">
              <a:extLst>
                <a:ext uri="{FF2B5EF4-FFF2-40B4-BE49-F238E27FC236}">
                  <a16:creationId xmlns:a16="http://schemas.microsoft.com/office/drawing/2014/main" id="{31703FB6-7A41-1175-79B9-51F6F96896EA}"/>
                </a:ext>
              </a:extLst>
            </p:cNvPr>
            <p:cNvSpPr txBox="1"/>
            <p:nvPr/>
          </p:nvSpPr>
          <p:spPr>
            <a:xfrm>
              <a:off x="3348190" y="4615797"/>
              <a:ext cx="125795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p1 p2 p3 p4    </a:t>
              </a:r>
              <a:r>
                <a:rPr lang="en-US" sz="1200" b="1" dirty="0" err="1"/>
                <a:t>pn</a:t>
              </a:r>
              <a:endParaRPr lang="en-US" sz="1200" b="1" dirty="0"/>
            </a:p>
          </p:txBody>
        </p:sp>
      </p:grpSp>
      <p:grpSp>
        <p:nvGrpSpPr>
          <p:cNvPr id="247" name="Gruppo 246">
            <a:extLst>
              <a:ext uri="{FF2B5EF4-FFF2-40B4-BE49-F238E27FC236}">
                <a16:creationId xmlns:a16="http://schemas.microsoft.com/office/drawing/2014/main" id="{84E41465-6E9E-B06E-674C-F38C933EE196}"/>
              </a:ext>
            </a:extLst>
          </p:cNvPr>
          <p:cNvGrpSpPr/>
          <p:nvPr/>
        </p:nvGrpSpPr>
        <p:grpSpPr>
          <a:xfrm>
            <a:off x="832588" y="6315741"/>
            <a:ext cx="1239158" cy="1175592"/>
            <a:chOff x="1364977" y="3647041"/>
            <a:chExt cx="1239158" cy="1175592"/>
          </a:xfrm>
        </p:grpSpPr>
        <p:sp>
          <p:nvSpPr>
            <p:cNvPr id="248" name="Rettangolo 247">
              <a:extLst>
                <a:ext uri="{FF2B5EF4-FFF2-40B4-BE49-F238E27FC236}">
                  <a16:creationId xmlns:a16="http://schemas.microsoft.com/office/drawing/2014/main" id="{184455F5-F0B6-3B04-C253-293A27912F65}"/>
                </a:ext>
              </a:extLst>
            </p:cNvPr>
            <p:cNvSpPr/>
            <p:nvPr/>
          </p:nvSpPr>
          <p:spPr>
            <a:xfrm rot="16200000">
              <a:off x="1719035" y="4236340"/>
              <a:ext cx="374780" cy="9036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9" name="Connettore diritto 248">
              <a:extLst>
                <a:ext uri="{FF2B5EF4-FFF2-40B4-BE49-F238E27FC236}">
                  <a16:creationId xmlns:a16="http://schemas.microsoft.com/office/drawing/2014/main" id="{65A1F3DA-740B-93CA-83E2-C19BE2A47362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124718" y="4172450"/>
              <a:ext cx="0" cy="792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0" name="CasellaDiTesto 85">
              <a:extLst>
                <a:ext uri="{FF2B5EF4-FFF2-40B4-BE49-F238E27FC236}">
                  <a16:creationId xmlns:a16="http://schemas.microsoft.com/office/drawing/2014/main" id="{D9D7DF3F-7080-B62A-F7B4-958DC6563965}"/>
                </a:ext>
              </a:extLst>
            </p:cNvPr>
            <p:cNvSpPr txBox="1"/>
            <p:nvPr/>
          </p:nvSpPr>
          <p:spPr>
            <a:xfrm rot="16200000">
              <a:off x="966151" y="4045867"/>
              <a:ext cx="11054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/>
                <a:t>importance</a:t>
              </a:r>
            </a:p>
          </p:txBody>
        </p:sp>
        <p:cxnSp>
          <p:nvCxnSpPr>
            <p:cNvPr id="251" name="Connettore diritto 250">
              <a:extLst>
                <a:ext uri="{FF2B5EF4-FFF2-40B4-BE49-F238E27FC236}">
                  <a16:creationId xmlns:a16="http://schemas.microsoft.com/office/drawing/2014/main" id="{8BE941D2-B34E-64D8-9D45-346F49C4B8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38242" y="3768413"/>
              <a:ext cx="0" cy="80956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2" name="Rettangolo 251">
              <a:extLst>
                <a:ext uri="{FF2B5EF4-FFF2-40B4-BE49-F238E27FC236}">
                  <a16:creationId xmlns:a16="http://schemas.microsoft.com/office/drawing/2014/main" id="{49A03C35-8E5A-1B97-4F67-FE087D594B2E}"/>
                </a:ext>
              </a:extLst>
            </p:cNvPr>
            <p:cNvSpPr/>
            <p:nvPr/>
          </p:nvSpPr>
          <p:spPr>
            <a:xfrm rot="16200000">
              <a:off x="1961968" y="4295959"/>
              <a:ext cx="255872" cy="10038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3" name="Rettangolo 252">
              <a:extLst>
                <a:ext uri="{FF2B5EF4-FFF2-40B4-BE49-F238E27FC236}">
                  <a16:creationId xmlns:a16="http://schemas.microsoft.com/office/drawing/2014/main" id="{C8273DEC-51E3-A1BC-C52F-61D33DD104B4}"/>
                </a:ext>
              </a:extLst>
            </p:cNvPr>
            <p:cNvSpPr/>
            <p:nvPr/>
          </p:nvSpPr>
          <p:spPr>
            <a:xfrm rot="16200000">
              <a:off x="2352390" y="4369896"/>
              <a:ext cx="97439" cy="11094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4" name="CasellaDiTesto 253">
              <a:extLst>
                <a:ext uri="{FF2B5EF4-FFF2-40B4-BE49-F238E27FC236}">
                  <a16:creationId xmlns:a16="http://schemas.microsoft.com/office/drawing/2014/main" id="{39741FD8-B876-1A19-2206-15C6EF05D982}"/>
                </a:ext>
              </a:extLst>
            </p:cNvPr>
            <p:cNvSpPr txBox="1"/>
            <p:nvPr/>
          </p:nvSpPr>
          <p:spPr>
            <a:xfrm>
              <a:off x="2112181" y="4199756"/>
              <a:ext cx="29364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tx1"/>
                  </a:solidFill>
                </a:rPr>
                <a:t>…</a:t>
              </a:r>
            </a:p>
          </p:txBody>
        </p:sp>
        <p:sp>
          <p:nvSpPr>
            <p:cNvPr id="255" name="CasellaDiTesto 254">
              <a:extLst>
                <a:ext uri="{FF2B5EF4-FFF2-40B4-BE49-F238E27FC236}">
                  <a16:creationId xmlns:a16="http://schemas.microsoft.com/office/drawing/2014/main" id="{0BC5510F-A75C-2A01-C2B2-FF6DBC375F5F}"/>
                </a:ext>
              </a:extLst>
            </p:cNvPr>
            <p:cNvSpPr txBox="1"/>
            <p:nvPr/>
          </p:nvSpPr>
          <p:spPr>
            <a:xfrm>
              <a:off x="1738242" y="4545634"/>
              <a:ext cx="8658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g1 g2     </a:t>
              </a:r>
              <a:r>
                <a:rPr lang="en-US" sz="1200" b="1" dirty="0" err="1"/>
                <a:t>gn</a:t>
              </a:r>
              <a:endParaRPr lang="en-US" sz="1200" b="1" dirty="0"/>
            </a:p>
          </p:txBody>
        </p:sp>
      </p:grpSp>
      <p:cxnSp>
        <p:nvCxnSpPr>
          <p:cNvPr id="256" name="Connettore a gomito 255">
            <a:extLst>
              <a:ext uri="{FF2B5EF4-FFF2-40B4-BE49-F238E27FC236}">
                <a16:creationId xmlns:a16="http://schemas.microsoft.com/office/drawing/2014/main" id="{71A0A090-F377-9E89-F4CC-FEBC0BAE8140}"/>
              </a:ext>
            </a:extLst>
          </p:cNvPr>
          <p:cNvCxnSpPr>
            <a:cxnSpLocks/>
            <a:stCxn id="227" idx="1"/>
          </p:cNvCxnSpPr>
          <p:nvPr/>
        </p:nvCxnSpPr>
        <p:spPr>
          <a:xfrm rot="10800000">
            <a:off x="5629403" y="5829690"/>
            <a:ext cx="1411063" cy="1142332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Connettore a gomito 256">
            <a:extLst>
              <a:ext uri="{FF2B5EF4-FFF2-40B4-BE49-F238E27FC236}">
                <a16:creationId xmlns:a16="http://schemas.microsoft.com/office/drawing/2014/main" id="{8A1C27B6-5795-0424-A269-FE97CCCA0BE2}"/>
              </a:ext>
            </a:extLst>
          </p:cNvPr>
          <p:cNvCxnSpPr>
            <a:cxnSpLocks/>
            <a:stCxn id="222" idx="2"/>
            <a:endCxn id="240" idx="3"/>
          </p:cNvCxnSpPr>
          <p:nvPr/>
        </p:nvCxnSpPr>
        <p:spPr>
          <a:xfrm rot="5400000">
            <a:off x="4321422" y="5182468"/>
            <a:ext cx="458882" cy="1877828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Connettore a gomito 257">
            <a:extLst>
              <a:ext uri="{FF2B5EF4-FFF2-40B4-BE49-F238E27FC236}">
                <a16:creationId xmlns:a16="http://schemas.microsoft.com/office/drawing/2014/main" id="{060D3DD3-DE18-0107-1091-CA6A17364CF4}"/>
              </a:ext>
            </a:extLst>
          </p:cNvPr>
          <p:cNvCxnSpPr>
            <a:cxnSpLocks/>
            <a:stCxn id="215" idx="2"/>
            <a:endCxn id="250" idx="3"/>
          </p:cNvCxnSpPr>
          <p:nvPr/>
        </p:nvCxnSpPr>
        <p:spPr>
          <a:xfrm rot="5400000">
            <a:off x="2374055" y="4312973"/>
            <a:ext cx="615191" cy="3390345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9" name="Rettangolo con angoli arrotondati 258">
            <a:extLst>
              <a:ext uri="{FF2B5EF4-FFF2-40B4-BE49-F238E27FC236}">
                <a16:creationId xmlns:a16="http://schemas.microsoft.com/office/drawing/2014/main" id="{8FDC38B7-BE42-C16A-104E-A796EFD54D7C}"/>
              </a:ext>
            </a:extLst>
          </p:cNvPr>
          <p:cNvSpPr/>
          <p:nvPr/>
        </p:nvSpPr>
        <p:spPr>
          <a:xfrm rot="16200000">
            <a:off x="3917785" y="4527869"/>
            <a:ext cx="2095739" cy="364417"/>
          </a:xfrm>
          <a:prstGeom prst="round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Attention layer</a:t>
            </a:r>
          </a:p>
        </p:txBody>
      </p:sp>
      <p:cxnSp>
        <p:nvCxnSpPr>
          <p:cNvPr id="260" name="Connettore a gomito 259">
            <a:extLst>
              <a:ext uri="{FF2B5EF4-FFF2-40B4-BE49-F238E27FC236}">
                <a16:creationId xmlns:a16="http://schemas.microsoft.com/office/drawing/2014/main" id="{B8138402-4D1D-A38E-4CD9-3B67BFFA65A3}"/>
              </a:ext>
            </a:extLst>
          </p:cNvPr>
          <p:cNvCxnSpPr>
            <a:cxnSpLocks/>
            <a:stCxn id="259" idx="1"/>
            <a:endCxn id="264" idx="3"/>
          </p:cNvCxnSpPr>
          <p:nvPr/>
        </p:nvCxnSpPr>
        <p:spPr>
          <a:xfrm rot="5400000">
            <a:off x="3365762" y="4715848"/>
            <a:ext cx="557795" cy="2641992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1" name="Gruppo 260">
            <a:extLst>
              <a:ext uri="{FF2B5EF4-FFF2-40B4-BE49-F238E27FC236}">
                <a16:creationId xmlns:a16="http://schemas.microsoft.com/office/drawing/2014/main" id="{AC7B7E36-CAEA-E212-06D5-FB0D5DA1C3C9}"/>
              </a:ext>
            </a:extLst>
          </p:cNvPr>
          <p:cNvGrpSpPr/>
          <p:nvPr/>
        </p:nvGrpSpPr>
        <p:grpSpPr>
          <a:xfrm>
            <a:off x="2169774" y="6315742"/>
            <a:ext cx="1239158" cy="1175592"/>
            <a:chOff x="1364977" y="3647041"/>
            <a:chExt cx="1239158" cy="1175592"/>
          </a:xfrm>
        </p:grpSpPr>
        <p:sp>
          <p:nvSpPr>
            <p:cNvPr id="262" name="Rettangolo 261">
              <a:extLst>
                <a:ext uri="{FF2B5EF4-FFF2-40B4-BE49-F238E27FC236}">
                  <a16:creationId xmlns:a16="http://schemas.microsoft.com/office/drawing/2014/main" id="{3632EB17-7326-E7D8-6258-ED33B68CB1CF}"/>
                </a:ext>
              </a:extLst>
            </p:cNvPr>
            <p:cNvSpPr/>
            <p:nvPr/>
          </p:nvSpPr>
          <p:spPr>
            <a:xfrm rot="16200000">
              <a:off x="1719035" y="4236340"/>
              <a:ext cx="374780" cy="90366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3" name="Connettore diritto 262">
              <a:extLst>
                <a:ext uri="{FF2B5EF4-FFF2-40B4-BE49-F238E27FC236}">
                  <a16:creationId xmlns:a16="http://schemas.microsoft.com/office/drawing/2014/main" id="{7BE79D75-8E06-5F12-A29C-02EFDCA61BD5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124718" y="4172450"/>
              <a:ext cx="0" cy="792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4" name="CasellaDiTesto 85">
              <a:extLst>
                <a:ext uri="{FF2B5EF4-FFF2-40B4-BE49-F238E27FC236}">
                  <a16:creationId xmlns:a16="http://schemas.microsoft.com/office/drawing/2014/main" id="{149C85B9-ED4F-9B27-14AE-AE290227B761}"/>
                </a:ext>
              </a:extLst>
            </p:cNvPr>
            <p:cNvSpPr txBox="1"/>
            <p:nvPr/>
          </p:nvSpPr>
          <p:spPr>
            <a:xfrm rot="16200000">
              <a:off x="966151" y="4045867"/>
              <a:ext cx="11054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/>
                <a:t>importance</a:t>
              </a:r>
            </a:p>
          </p:txBody>
        </p:sp>
        <p:cxnSp>
          <p:nvCxnSpPr>
            <p:cNvPr id="265" name="Connettore diritto 264">
              <a:extLst>
                <a:ext uri="{FF2B5EF4-FFF2-40B4-BE49-F238E27FC236}">
                  <a16:creationId xmlns:a16="http://schemas.microsoft.com/office/drawing/2014/main" id="{CEEA8AD2-654B-9FD3-6E49-3903AB7758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38242" y="3768413"/>
              <a:ext cx="0" cy="80956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6" name="Rettangolo 265">
              <a:extLst>
                <a:ext uri="{FF2B5EF4-FFF2-40B4-BE49-F238E27FC236}">
                  <a16:creationId xmlns:a16="http://schemas.microsoft.com/office/drawing/2014/main" id="{C03EBDA1-80A5-9444-8CB7-D6C14936E813}"/>
                </a:ext>
              </a:extLst>
            </p:cNvPr>
            <p:cNvSpPr/>
            <p:nvPr/>
          </p:nvSpPr>
          <p:spPr>
            <a:xfrm rot="16200000">
              <a:off x="1961968" y="4295959"/>
              <a:ext cx="255872" cy="100386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7" name="Rettangolo 266">
              <a:extLst>
                <a:ext uri="{FF2B5EF4-FFF2-40B4-BE49-F238E27FC236}">
                  <a16:creationId xmlns:a16="http://schemas.microsoft.com/office/drawing/2014/main" id="{7D5CF07C-EDB4-1143-DB63-268A57A38145}"/>
                </a:ext>
              </a:extLst>
            </p:cNvPr>
            <p:cNvSpPr/>
            <p:nvPr/>
          </p:nvSpPr>
          <p:spPr>
            <a:xfrm rot="16200000">
              <a:off x="2352390" y="4369896"/>
              <a:ext cx="97439" cy="110946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8" name="CasellaDiTesto 267">
              <a:extLst>
                <a:ext uri="{FF2B5EF4-FFF2-40B4-BE49-F238E27FC236}">
                  <a16:creationId xmlns:a16="http://schemas.microsoft.com/office/drawing/2014/main" id="{05CC078B-1AD7-8CAB-9300-1AAD0E5F1CD6}"/>
                </a:ext>
              </a:extLst>
            </p:cNvPr>
            <p:cNvSpPr txBox="1"/>
            <p:nvPr/>
          </p:nvSpPr>
          <p:spPr>
            <a:xfrm>
              <a:off x="2112181" y="4199756"/>
              <a:ext cx="29364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tx1"/>
                  </a:solidFill>
                </a:rPr>
                <a:t>…</a:t>
              </a:r>
            </a:p>
          </p:txBody>
        </p:sp>
        <p:sp>
          <p:nvSpPr>
            <p:cNvPr id="269" name="CasellaDiTesto 268">
              <a:extLst>
                <a:ext uri="{FF2B5EF4-FFF2-40B4-BE49-F238E27FC236}">
                  <a16:creationId xmlns:a16="http://schemas.microsoft.com/office/drawing/2014/main" id="{3E3D9858-A401-4FE1-5E03-B9BDFF985614}"/>
                </a:ext>
              </a:extLst>
            </p:cNvPr>
            <p:cNvSpPr txBox="1"/>
            <p:nvPr/>
          </p:nvSpPr>
          <p:spPr>
            <a:xfrm>
              <a:off x="1738242" y="4545634"/>
              <a:ext cx="8658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g1 g2     </a:t>
              </a:r>
              <a:r>
                <a:rPr lang="en-US" sz="1200" b="1" dirty="0" err="1"/>
                <a:t>gn</a:t>
              </a:r>
              <a:endParaRPr lang="en-US" sz="12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9025567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e 26">
            <a:extLst>
              <a:ext uri="{FF2B5EF4-FFF2-40B4-BE49-F238E27FC236}">
                <a16:creationId xmlns:a16="http://schemas.microsoft.com/office/drawing/2014/main" id="{6865112E-A793-E019-CC08-A85D6F36FFFA}"/>
              </a:ext>
            </a:extLst>
          </p:cNvPr>
          <p:cNvSpPr/>
          <p:nvPr/>
        </p:nvSpPr>
        <p:spPr>
          <a:xfrm rot="10800000">
            <a:off x="5315269" y="1844095"/>
            <a:ext cx="293645" cy="293645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e 27">
            <a:extLst>
              <a:ext uri="{FF2B5EF4-FFF2-40B4-BE49-F238E27FC236}">
                <a16:creationId xmlns:a16="http://schemas.microsoft.com/office/drawing/2014/main" id="{503D5971-94C8-3859-EAF6-345517AE34AD}"/>
              </a:ext>
            </a:extLst>
          </p:cNvPr>
          <p:cNvSpPr/>
          <p:nvPr/>
        </p:nvSpPr>
        <p:spPr>
          <a:xfrm rot="10800000">
            <a:off x="5315269" y="1433567"/>
            <a:ext cx="293645" cy="29364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e 28">
            <a:extLst>
              <a:ext uri="{FF2B5EF4-FFF2-40B4-BE49-F238E27FC236}">
                <a16:creationId xmlns:a16="http://schemas.microsoft.com/office/drawing/2014/main" id="{F9F5816D-0793-C491-25E1-9B583E4C8BD8}"/>
              </a:ext>
            </a:extLst>
          </p:cNvPr>
          <p:cNvSpPr/>
          <p:nvPr/>
        </p:nvSpPr>
        <p:spPr>
          <a:xfrm rot="10800000">
            <a:off x="5315269" y="1013537"/>
            <a:ext cx="293645" cy="29364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e 29">
            <a:extLst>
              <a:ext uri="{FF2B5EF4-FFF2-40B4-BE49-F238E27FC236}">
                <a16:creationId xmlns:a16="http://schemas.microsoft.com/office/drawing/2014/main" id="{400AABFB-5EB5-7F5D-DBE9-E7DCE9799C69}"/>
              </a:ext>
            </a:extLst>
          </p:cNvPr>
          <p:cNvSpPr/>
          <p:nvPr/>
        </p:nvSpPr>
        <p:spPr>
          <a:xfrm rot="10800000">
            <a:off x="4201876" y="1809180"/>
            <a:ext cx="293645" cy="293645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e 30">
            <a:extLst>
              <a:ext uri="{FF2B5EF4-FFF2-40B4-BE49-F238E27FC236}">
                <a16:creationId xmlns:a16="http://schemas.microsoft.com/office/drawing/2014/main" id="{2BC4EBEC-9604-0B73-80E0-023689D67B15}"/>
              </a:ext>
            </a:extLst>
          </p:cNvPr>
          <p:cNvSpPr/>
          <p:nvPr/>
        </p:nvSpPr>
        <p:spPr>
          <a:xfrm rot="10800000">
            <a:off x="4201876" y="1262076"/>
            <a:ext cx="293645" cy="293645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cxnSp>
        <p:nvCxnSpPr>
          <p:cNvPr id="7" name="Connettore diritto 33">
            <a:extLst>
              <a:ext uri="{FF2B5EF4-FFF2-40B4-BE49-F238E27FC236}">
                <a16:creationId xmlns:a16="http://schemas.microsoft.com/office/drawing/2014/main" id="{D27DCC1C-5D1E-DEA7-C028-0D7B8FEDA9A3}"/>
              </a:ext>
            </a:extLst>
          </p:cNvPr>
          <p:cNvCxnSpPr>
            <a:stCxn id="2" idx="6"/>
            <a:endCxn id="5" idx="2"/>
          </p:cNvCxnSpPr>
          <p:nvPr/>
        </p:nvCxnSpPr>
        <p:spPr>
          <a:xfrm flipH="1" flipV="1">
            <a:off x="4495521" y="1956002"/>
            <a:ext cx="819748" cy="3491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diritto 36">
            <a:extLst>
              <a:ext uri="{FF2B5EF4-FFF2-40B4-BE49-F238E27FC236}">
                <a16:creationId xmlns:a16="http://schemas.microsoft.com/office/drawing/2014/main" id="{B160176F-C9B9-9013-E6FD-FEBD39C6E53B}"/>
              </a:ext>
            </a:extLst>
          </p:cNvPr>
          <p:cNvCxnSpPr>
            <a:cxnSpLocks/>
            <a:stCxn id="19" idx="5"/>
            <a:endCxn id="6" idx="2"/>
          </p:cNvCxnSpPr>
          <p:nvPr/>
        </p:nvCxnSpPr>
        <p:spPr>
          <a:xfrm flipH="1" flipV="1">
            <a:off x="4495521" y="1408898"/>
            <a:ext cx="862751" cy="93890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ttore diritto 39">
            <a:extLst>
              <a:ext uri="{FF2B5EF4-FFF2-40B4-BE49-F238E27FC236}">
                <a16:creationId xmlns:a16="http://schemas.microsoft.com/office/drawing/2014/main" id="{4EDE73CE-77EB-44F0-9EA6-D87B8E2A3488}"/>
              </a:ext>
            </a:extLst>
          </p:cNvPr>
          <p:cNvCxnSpPr>
            <a:cxnSpLocks/>
            <a:stCxn id="4" idx="6"/>
            <a:endCxn id="5" idx="2"/>
          </p:cNvCxnSpPr>
          <p:nvPr/>
        </p:nvCxnSpPr>
        <p:spPr>
          <a:xfrm flipH="1">
            <a:off x="4495521" y="1160359"/>
            <a:ext cx="819748" cy="79564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ttore diritto 40">
            <a:extLst>
              <a:ext uri="{FF2B5EF4-FFF2-40B4-BE49-F238E27FC236}">
                <a16:creationId xmlns:a16="http://schemas.microsoft.com/office/drawing/2014/main" id="{CF0CA11F-E864-93E9-1915-BE07A7ABE02F}"/>
              </a:ext>
            </a:extLst>
          </p:cNvPr>
          <p:cNvCxnSpPr>
            <a:cxnSpLocks/>
            <a:stCxn id="4" idx="6"/>
            <a:endCxn id="6" idx="2"/>
          </p:cNvCxnSpPr>
          <p:nvPr/>
        </p:nvCxnSpPr>
        <p:spPr>
          <a:xfrm flipH="1">
            <a:off x="4495521" y="1160359"/>
            <a:ext cx="819748" cy="24853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e 26">
            <a:extLst>
              <a:ext uri="{FF2B5EF4-FFF2-40B4-BE49-F238E27FC236}">
                <a16:creationId xmlns:a16="http://schemas.microsoft.com/office/drawing/2014/main" id="{D3F3CE9B-A064-FD68-B7A7-2F9449B13711}"/>
              </a:ext>
            </a:extLst>
          </p:cNvPr>
          <p:cNvSpPr/>
          <p:nvPr/>
        </p:nvSpPr>
        <p:spPr>
          <a:xfrm rot="10800000">
            <a:off x="5854132" y="1832476"/>
            <a:ext cx="293645" cy="29364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e 27">
            <a:extLst>
              <a:ext uri="{FF2B5EF4-FFF2-40B4-BE49-F238E27FC236}">
                <a16:creationId xmlns:a16="http://schemas.microsoft.com/office/drawing/2014/main" id="{05AA885A-4C85-EC31-E123-03243022B55F}"/>
              </a:ext>
            </a:extLst>
          </p:cNvPr>
          <p:cNvSpPr/>
          <p:nvPr/>
        </p:nvSpPr>
        <p:spPr>
          <a:xfrm rot="10800000">
            <a:off x="5841385" y="1213332"/>
            <a:ext cx="293645" cy="29364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Connettore diritto 12">
            <a:extLst>
              <a:ext uri="{FF2B5EF4-FFF2-40B4-BE49-F238E27FC236}">
                <a16:creationId xmlns:a16="http://schemas.microsoft.com/office/drawing/2014/main" id="{4A69D6C6-D658-C7EB-49EC-5A8855BEAD57}"/>
              </a:ext>
            </a:extLst>
          </p:cNvPr>
          <p:cNvCxnSpPr>
            <a:cxnSpLocks/>
            <a:stCxn id="11" idx="6"/>
            <a:endCxn id="2" idx="2"/>
          </p:cNvCxnSpPr>
          <p:nvPr/>
        </p:nvCxnSpPr>
        <p:spPr>
          <a:xfrm rot="5400000">
            <a:off x="5725713" y="1862499"/>
            <a:ext cx="11620" cy="24521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5291E6AC-6A89-AB0E-FC76-A1891D824A2F}"/>
              </a:ext>
            </a:extLst>
          </p:cNvPr>
          <p:cNvCxnSpPr>
            <a:cxnSpLocks/>
            <a:stCxn id="12" idx="6"/>
            <a:endCxn id="2" idx="2"/>
          </p:cNvCxnSpPr>
          <p:nvPr/>
        </p:nvCxnSpPr>
        <p:spPr>
          <a:xfrm rot="5400000">
            <a:off x="5409767" y="1559301"/>
            <a:ext cx="630763" cy="23247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ttore diritto 37">
            <a:extLst>
              <a:ext uri="{FF2B5EF4-FFF2-40B4-BE49-F238E27FC236}">
                <a16:creationId xmlns:a16="http://schemas.microsoft.com/office/drawing/2014/main" id="{80A7C57A-F834-67DF-3987-A6EB3D2A85CF}"/>
              </a:ext>
            </a:extLst>
          </p:cNvPr>
          <p:cNvCxnSpPr>
            <a:cxnSpLocks/>
            <a:stCxn id="11" idx="6"/>
            <a:endCxn id="4" idx="2"/>
          </p:cNvCxnSpPr>
          <p:nvPr/>
        </p:nvCxnSpPr>
        <p:spPr>
          <a:xfrm rot="5400000" flipH="1">
            <a:off x="5322054" y="1447220"/>
            <a:ext cx="818938" cy="24521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ttore diritto 38">
            <a:extLst>
              <a:ext uri="{FF2B5EF4-FFF2-40B4-BE49-F238E27FC236}">
                <a16:creationId xmlns:a16="http://schemas.microsoft.com/office/drawing/2014/main" id="{0C82DD23-E80F-90B1-C567-BCAB38BD0D9D}"/>
              </a:ext>
            </a:extLst>
          </p:cNvPr>
          <p:cNvCxnSpPr>
            <a:cxnSpLocks/>
            <a:stCxn id="12" idx="6"/>
            <a:endCxn id="4" idx="2"/>
          </p:cNvCxnSpPr>
          <p:nvPr/>
        </p:nvCxnSpPr>
        <p:spPr>
          <a:xfrm rot="5400000" flipH="1">
            <a:off x="5625251" y="1144022"/>
            <a:ext cx="199795" cy="23247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e 26">
            <a:extLst>
              <a:ext uri="{FF2B5EF4-FFF2-40B4-BE49-F238E27FC236}">
                <a16:creationId xmlns:a16="http://schemas.microsoft.com/office/drawing/2014/main" id="{B67EAA4A-4BD2-485C-14C6-BFAA05B859B0}"/>
              </a:ext>
            </a:extLst>
          </p:cNvPr>
          <p:cNvSpPr/>
          <p:nvPr/>
        </p:nvSpPr>
        <p:spPr>
          <a:xfrm rot="10800000">
            <a:off x="5315269" y="3135355"/>
            <a:ext cx="293645" cy="29364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e 27">
            <a:extLst>
              <a:ext uri="{FF2B5EF4-FFF2-40B4-BE49-F238E27FC236}">
                <a16:creationId xmlns:a16="http://schemas.microsoft.com/office/drawing/2014/main" id="{E3F61925-BDDF-0BAD-48D6-4BF125AD860A}"/>
              </a:ext>
            </a:extLst>
          </p:cNvPr>
          <p:cNvSpPr/>
          <p:nvPr/>
        </p:nvSpPr>
        <p:spPr>
          <a:xfrm rot="10800000">
            <a:off x="5315269" y="2724827"/>
            <a:ext cx="293645" cy="29364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e 28">
            <a:extLst>
              <a:ext uri="{FF2B5EF4-FFF2-40B4-BE49-F238E27FC236}">
                <a16:creationId xmlns:a16="http://schemas.microsoft.com/office/drawing/2014/main" id="{9CBD90DB-2760-65F1-B5D1-8A01492E9108}"/>
              </a:ext>
            </a:extLst>
          </p:cNvPr>
          <p:cNvSpPr/>
          <p:nvPr/>
        </p:nvSpPr>
        <p:spPr>
          <a:xfrm rot="10800000">
            <a:off x="5315269" y="2304797"/>
            <a:ext cx="293645" cy="293645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e 29">
            <a:extLst>
              <a:ext uri="{FF2B5EF4-FFF2-40B4-BE49-F238E27FC236}">
                <a16:creationId xmlns:a16="http://schemas.microsoft.com/office/drawing/2014/main" id="{182F8CA3-61BF-33EE-8D63-51DDDFF81592}"/>
              </a:ext>
            </a:extLst>
          </p:cNvPr>
          <p:cNvSpPr/>
          <p:nvPr/>
        </p:nvSpPr>
        <p:spPr>
          <a:xfrm rot="10800000">
            <a:off x="4201876" y="2911015"/>
            <a:ext cx="293645" cy="293645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e 30">
            <a:extLst>
              <a:ext uri="{FF2B5EF4-FFF2-40B4-BE49-F238E27FC236}">
                <a16:creationId xmlns:a16="http://schemas.microsoft.com/office/drawing/2014/main" id="{E4BADF66-0B43-155C-332C-54B0FBF90B5B}"/>
              </a:ext>
            </a:extLst>
          </p:cNvPr>
          <p:cNvSpPr/>
          <p:nvPr/>
        </p:nvSpPr>
        <p:spPr>
          <a:xfrm rot="10800000">
            <a:off x="4182698" y="2373083"/>
            <a:ext cx="293645" cy="293645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Connettore diritto 33">
            <a:extLst>
              <a:ext uri="{FF2B5EF4-FFF2-40B4-BE49-F238E27FC236}">
                <a16:creationId xmlns:a16="http://schemas.microsoft.com/office/drawing/2014/main" id="{CCE22381-FC6B-61D2-C60C-03022AF767A2}"/>
              </a:ext>
            </a:extLst>
          </p:cNvPr>
          <p:cNvCxnSpPr>
            <a:stCxn id="17" idx="6"/>
            <a:endCxn id="20" idx="2"/>
          </p:cNvCxnSpPr>
          <p:nvPr/>
        </p:nvCxnSpPr>
        <p:spPr>
          <a:xfrm flipH="1" flipV="1">
            <a:off x="4495521" y="3057837"/>
            <a:ext cx="819748" cy="22434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ttore diritto 34">
            <a:extLst>
              <a:ext uri="{FF2B5EF4-FFF2-40B4-BE49-F238E27FC236}">
                <a16:creationId xmlns:a16="http://schemas.microsoft.com/office/drawing/2014/main" id="{324C6338-B45B-D7CD-E61D-E2F6BD60D763}"/>
              </a:ext>
            </a:extLst>
          </p:cNvPr>
          <p:cNvCxnSpPr>
            <a:cxnSpLocks/>
            <a:stCxn id="18" idx="6"/>
            <a:endCxn id="20" idx="2"/>
          </p:cNvCxnSpPr>
          <p:nvPr/>
        </p:nvCxnSpPr>
        <p:spPr>
          <a:xfrm flipH="1">
            <a:off x="4495521" y="2871649"/>
            <a:ext cx="819748" cy="1861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ttore diritto 36">
            <a:extLst>
              <a:ext uri="{FF2B5EF4-FFF2-40B4-BE49-F238E27FC236}">
                <a16:creationId xmlns:a16="http://schemas.microsoft.com/office/drawing/2014/main" id="{B3FC45C2-0CF9-215A-FC24-CAA6993B61B8}"/>
              </a:ext>
            </a:extLst>
          </p:cNvPr>
          <p:cNvCxnSpPr>
            <a:cxnSpLocks/>
            <a:stCxn id="18" idx="6"/>
            <a:endCxn id="21" idx="2"/>
          </p:cNvCxnSpPr>
          <p:nvPr/>
        </p:nvCxnSpPr>
        <p:spPr>
          <a:xfrm flipH="1" flipV="1">
            <a:off x="4476343" y="2519905"/>
            <a:ext cx="838926" cy="35174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ttore diritto 40">
            <a:extLst>
              <a:ext uri="{FF2B5EF4-FFF2-40B4-BE49-F238E27FC236}">
                <a16:creationId xmlns:a16="http://schemas.microsoft.com/office/drawing/2014/main" id="{7E06EF84-5FF3-68FF-9720-9B30DF84084F}"/>
              </a:ext>
            </a:extLst>
          </p:cNvPr>
          <p:cNvCxnSpPr>
            <a:cxnSpLocks/>
            <a:stCxn id="19" idx="6"/>
            <a:endCxn id="21" idx="2"/>
          </p:cNvCxnSpPr>
          <p:nvPr/>
        </p:nvCxnSpPr>
        <p:spPr>
          <a:xfrm flipH="1">
            <a:off x="4476343" y="2451619"/>
            <a:ext cx="838926" cy="6828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e 26">
            <a:extLst>
              <a:ext uri="{FF2B5EF4-FFF2-40B4-BE49-F238E27FC236}">
                <a16:creationId xmlns:a16="http://schemas.microsoft.com/office/drawing/2014/main" id="{3A228E8A-3E95-3658-0154-BEF7685C8A9F}"/>
              </a:ext>
            </a:extLst>
          </p:cNvPr>
          <p:cNvSpPr/>
          <p:nvPr/>
        </p:nvSpPr>
        <p:spPr>
          <a:xfrm rot="10800000">
            <a:off x="5845889" y="2915412"/>
            <a:ext cx="293645" cy="29364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e 27">
            <a:extLst>
              <a:ext uri="{FF2B5EF4-FFF2-40B4-BE49-F238E27FC236}">
                <a16:creationId xmlns:a16="http://schemas.microsoft.com/office/drawing/2014/main" id="{4715F598-5FCC-43ED-1925-A965BBDD94E7}"/>
              </a:ext>
            </a:extLst>
          </p:cNvPr>
          <p:cNvSpPr/>
          <p:nvPr/>
        </p:nvSpPr>
        <p:spPr>
          <a:xfrm rot="10800000">
            <a:off x="5841384" y="2395696"/>
            <a:ext cx="293645" cy="29364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Connettore diritto 33">
            <a:extLst>
              <a:ext uri="{FF2B5EF4-FFF2-40B4-BE49-F238E27FC236}">
                <a16:creationId xmlns:a16="http://schemas.microsoft.com/office/drawing/2014/main" id="{6B8051DE-B947-6415-43A6-53C42ECCAA22}"/>
              </a:ext>
            </a:extLst>
          </p:cNvPr>
          <p:cNvCxnSpPr>
            <a:cxnSpLocks/>
            <a:stCxn id="26" idx="6"/>
            <a:endCxn id="17" idx="2"/>
          </p:cNvCxnSpPr>
          <p:nvPr/>
        </p:nvCxnSpPr>
        <p:spPr>
          <a:xfrm rot="5400000">
            <a:off x="5617430" y="3053719"/>
            <a:ext cx="219944" cy="23697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ttore diritto 34">
            <a:extLst>
              <a:ext uri="{FF2B5EF4-FFF2-40B4-BE49-F238E27FC236}">
                <a16:creationId xmlns:a16="http://schemas.microsoft.com/office/drawing/2014/main" id="{CEC54E61-C8DB-80F3-50C8-683B8062C5A6}"/>
              </a:ext>
            </a:extLst>
          </p:cNvPr>
          <p:cNvCxnSpPr>
            <a:cxnSpLocks/>
            <a:stCxn id="27" idx="6"/>
            <a:endCxn id="17" idx="2"/>
          </p:cNvCxnSpPr>
          <p:nvPr/>
        </p:nvCxnSpPr>
        <p:spPr>
          <a:xfrm rot="5400000">
            <a:off x="5355319" y="2796113"/>
            <a:ext cx="739660" cy="23247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ttore diritto 35">
            <a:extLst>
              <a:ext uri="{FF2B5EF4-FFF2-40B4-BE49-F238E27FC236}">
                <a16:creationId xmlns:a16="http://schemas.microsoft.com/office/drawing/2014/main" id="{53361413-C709-83D3-5FE9-F195355C11EA}"/>
              </a:ext>
            </a:extLst>
          </p:cNvPr>
          <p:cNvCxnSpPr>
            <a:cxnSpLocks/>
            <a:stCxn id="26" idx="6"/>
            <a:endCxn id="18" idx="2"/>
          </p:cNvCxnSpPr>
          <p:nvPr/>
        </p:nvCxnSpPr>
        <p:spPr>
          <a:xfrm rot="5400000" flipH="1">
            <a:off x="5632109" y="2848454"/>
            <a:ext cx="190585" cy="23697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ttore diritto 37">
            <a:extLst>
              <a:ext uri="{FF2B5EF4-FFF2-40B4-BE49-F238E27FC236}">
                <a16:creationId xmlns:a16="http://schemas.microsoft.com/office/drawing/2014/main" id="{AD6D7AEC-960F-3D91-521F-4E031EE9D21F}"/>
              </a:ext>
            </a:extLst>
          </p:cNvPr>
          <p:cNvCxnSpPr>
            <a:cxnSpLocks/>
            <a:stCxn id="26" idx="6"/>
            <a:endCxn id="2" idx="2"/>
          </p:cNvCxnSpPr>
          <p:nvPr/>
        </p:nvCxnSpPr>
        <p:spPr>
          <a:xfrm rot="5400000" flipH="1">
            <a:off x="5191744" y="2408089"/>
            <a:ext cx="1071316" cy="23697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ttore diritto 38">
            <a:extLst>
              <a:ext uri="{FF2B5EF4-FFF2-40B4-BE49-F238E27FC236}">
                <a16:creationId xmlns:a16="http://schemas.microsoft.com/office/drawing/2014/main" id="{38136F94-D3C8-2A79-8881-1F9019296133}"/>
              </a:ext>
            </a:extLst>
          </p:cNvPr>
          <p:cNvCxnSpPr>
            <a:cxnSpLocks/>
            <a:stCxn id="27" idx="6"/>
            <a:endCxn id="19" idx="2"/>
          </p:cNvCxnSpPr>
          <p:nvPr/>
        </p:nvCxnSpPr>
        <p:spPr>
          <a:xfrm rot="5400000" flipH="1">
            <a:off x="5679700" y="2380834"/>
            <a:ext cx="90898" cy="23247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ttore diritto 40">
            <a:extLst>
              <a:ext uri="{FF2B5EF4-FFF2-40B4-BE49-F238E27FC236}">
                <a16:creationId xmlns:a16="http://schemas.microsoft.com/office/drawing/2014/main" id="{AA4C52FD-7B80-8F22-4C71-A74AD099FFB2}"/>
              </a:ext>
            </a:extLst>
          </p:cNvPr>
          <p:cNvCxnSpPr>
            <a:cxnSpLocks/>
          </p:cNvCxnSpPr>
          <p:nvPr/>
        </p:nvCxnSpPr>
        <p:spPr>
          <a:xfrm flipH="1">
            <a:off x="4485153" y="1638889"/>
            <a:ext cx="880154" cy="86700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ttore diritto 40">
            <a:extLst>
              <a:ext uri="{FF2B5EF4-FFF2-40B4-BE49-F238E27FC236}">
                <a16:creationId xmlns:a16="http://schemas.microsoft.com/office/drawing/2014/main" id="{8D00A136-623A-BB28-443D-5F934542627F}"/>
              </a:ext>
            </a:extLst>
          </p:cNvPr>
          <p:cNvCxnSpPr>
            <a:cxnSpLocks/>
            <a:stCxn id="27" idx="6"/>
            <a:endCxn id="3" idx="2"/>
          </p:cNvCxnSpPr>
          <p:nvPr/>
        </p:nvCxnSpPr>
        <p:spPr>
          <a:xfrm rot="5400000" flipH="1">
            <a:off x="5244085" y="1945219"/>
            <a:ext cx="962129" cy="23247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CasellaDiTesto 85">
            <a:extLst>
              <a:ext uri="{FF2B5EF4-FFF2-40B4-BE49-F238E27FC236}">
                <a16:creationId xmlns:a16="http://schemas.microsoft.com/office/drawing/2014/main" id="{4E2EDEC1-664F-EF24-F39B-39A6C34C9E04}"/>
              </a:ext>
            </a:extLst>
          </p:cNvPr>
          <p:cNvSpPr txBox="1"/>
          <p:nvPr/>
        </p:nvSpPr>
        <p:spPr>
          <a:xfrm rot="16200000">
            <a:off x="-607462" y="2029334"/>
            <a:ext cx="1789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Patients</a:t>
            </a:r>
          </a:p>
        </p:txBody>
      </p:sp>
      <p:sp>
        <p:nvSpPr>
          <p:cNvPr id="36" name="Ovale 26">
            <a:extLst>
              <a:ext uri="{FF2B5EF4-FFF2-40B4-BE49-F238E27FC236}">
                <a16:creationId xmlns:a16="http://schemas.microsoft.com/office/drawing/2014/main" id="{67137966-548C-FDF7-507C-CD6755F43BC0}"/>
              </a:ext>
            </a:extLst>
          </p:cNvPr>
          <p:cNvSpPr/>
          <p:nvPr/>
        </p:nvSpPr>
        <p:spPr>
          <a:xfrm rot="10800000">
            <a:off x="6542243" y="2045887"/>
            <a:ext cx="293645" cy="29364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Connettore diritto 37">
            <a:extLst>
              <a:ext uri="{FF2B5EF4-FFF2-40B4-BE49-F238E27FC236}">
                <a16:creationId xmlns:a16="http://schemas.microsoft.com/office/drawing/2014/main" id="{510A4EF0-2779-5B0E-FA33-980198CAF02D}"/>
              </a:ext>
            </a:extLst>
          </p:cNvPr>
          <p:cNvCxnSpPr>
            <a:cxnSpLocks/>
            <a:stCxn id="36" idx="6"/>
            <a:endCxn id="12" idx="1"/>
          </p:cNvCxnSpPr>
          <p:nvPr/>
        </p:nvCxnSpPr>
        <p:spPr>
          <a:xfrm flipH="1" flipV="1">
            <a:off x="6092027" y="1463974"/>
            <a:ext cx="450216" cy="72873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ttore diritto 37">
            <a:extLst>
              <a:ext uri="{FF2B5EF4-FFF2-40B4-BE49-F238E27FC236}">
                <a16:creationId xmlns:a16="http://schemas.microsoft.com/office/drawing/2014/main" id="{6F318052-6CE8-14AF-25EC-2DADE5F8767C}"/>
              </a:ext>
            </a:extLst>
          </p:cNvPr>
          <p:cNvCxnSpPr>
            <a:cxnSpLocks/>
            <a:stCxn id="36" idx="6"/>
            <a:endCxn id="11" idx="2"/>
          </p:cNvCxnSpPr>
          <p:nvPr/>
        </p:nvCxnSpPr>
        <p:spPr>
          <a:xfrm flipH="1" flipV="1">
            <a:off x="6147777" y="1979298"/>
            <a:ext cx="394466" cy="21341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ttore diritto 37">
            <a:extLst>
              <a:ext uri="{FF2B5EF4-FFF2-40B4-BE49-F238E27FC236}">
                <a16:creationId xmlns:a16="http://schemas.microsoft.com/office/drawing/2014/main" id="{F1493078-7547-E8A7-044D-FD5E2D522BAA}"/>
              </a:ext>
            </a:extLst>
          </p:cNvPr>
          <p:cNvCxnSpPr>
            <a:cxnSpLocks/>
            <a:stCxn id="36" idx="6"/>
            <a:endCxn id="27" idx="2"/>
          </p:cNvCxnSpPr>
          <p:nvPr/>
        </p:nvCxnSpPr>
        <p:spPr>
          <a:xfrm flipH="1">
            <a:off x="6135029" y="2192709"/>
            <a:ext cx="407214" cy="34980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ttore diritto 37">
            <a:extLst>
              <a:ext uri="{FF2B5EF4-FFF2-40B4-BE49-F238E27FC236}">
                <a16:creationId xmlns:a16="http://schemas.microsoft.com/office/drawing/2014/main" id="{53EB75A0-2B26-8C03-1C7A-13554933BF86}"/>
              </a:ext>
            </a:extLst>
          </p:cNvPr>
          <p:cNvCxnSpPr>
            <a:cxnSpLocks/>
            <a:stCxn id="36" idx="6"/>
            <a:endCxn id="26" idx="2"/>
          </p:cNvCxnSpPr>
          <p:nvPr/>
        </p:nvCxnSpPr>
        <p:spPr>
          <a:xfrm flipH="1">
            <a:off x="6139534" y="2192709"/>
            <a:ext cx="402709" cy="86952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1" name="Tabella 40">
            <a:extLst>
              <a:ext uri="{FF2B5EF4-FFF2-40B4-BE49-F238E27FC236}">
                <a16:creationId xmlns:a16="http://schemas.microsoft.com/office/drawing/2014/main" id="{F31FCC9C-AB42-818B-034A-CBE28456C6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1328211"/>
              </p:ext>
            </p:extLst>
          </p:nvPr>
        </p:nvGraphicFramePr>
        <p:xfrm>
          <a:off x="537939" y="1304333"/>
          <a:ext cx="3055388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3847">
                  <a:extLst>
                    <a:ext uri="{9D8B030D-6E8A-4147-A177-3AD203B41FA5}">
                      <a16:colId xmlns:a16="http://schemas.microsoft.com/office/drawing/2014/main" val="1154239256"/>
                    </a:ext>
                  </a:extLst>
                </a:gridCol>
                <a:gridCol w="763847">
                  <a:extLst>
                    <a:ext uri="{9D8B030D-6E8A-4147-A177-3AD203B41FA5}">
                      <a16:colId xmlns:a16="http://schemas.microsoft.com/office/drawing/2014/main" val="1337427708"/>
                    </a:ext>
                  </a:extLst>
                </a:gridCol>
                <a:gridCol w="763847">
                  <a:extLst>
                    <a:ext uri="{9D8B030D-6E8A-4147-A177-3AD203B41FA5}">
                      <a16:colId xmlns:a16="http://schemas.microsoft.com/office/drawing/2014/main" val="2000895864"/>
                    </a:ext>
                  </a:extLst>
                </a:gridCol>
                <a:gridCol w="763847">
                  <a:extLst>
                    <a:ext uri="{9D8B030D-6E8A-4147-A177-3AD203B41FA5}">
                      <a16:colId xmlns:a16="http://schemas.microsoft.com/office/drawing/2014/main" val="16231082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Gene 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Gene 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Gene 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4807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0,3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0,4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0,6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07533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0,5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0,1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0,2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64665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97671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0,7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0,8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0,8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8000033"/>
                  </a:ext>
                </a:extLst>
              </a:tr>
            </a:tbl>
          </a:graphicData>
        </a:graphic>
      </p:graphicFrame>
      <p:sp>
        <p:nvSpPr>
          <p:cNvPr id="42" name="CasellaDiTesto 41">
            <a:extLst>
              <a:ext uri="{FF2B5EF4-FFF2-40B4-BE49-F238E27FC236}">
                <a16:creationId xmlns:a16="http://schemas.microsoft.com/office/drawing/2014/main" id="{B14507A2-380D-07D2-ACB6-09BE41EC2755}"/>
              </a:ext>
            </a:extLst>
          </p:cNvPr>
          <p:cNvSpPr txBox="1"/>
          <p:nvPr/>
        </p:nvSpPr>
        <p:spPr>
          <a:xfrm>
            <a:off x="4132548" y="1229184"/>
            <a:ext cx="461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g1</a:t>
            </a:r>
          </a:p>
        </p:txBody>
      </p:sp>
      <p:sp>
        <p:nvSpPr>
          <p:cNvPr id="43" name="CasellaDiTesto 42">
            <a:extLst>
              <a:ext uri="{FF2B5EF4-FFF2-40B4-BE49-F238E27FC236}">
                <a16:creationId xmlns:a16="http://schemas.microsoft.com/office/drawing/2014/main" id="{8673F8AC-F0BB-FBFD-E073-13D9ADCF1C0B}"/>
              </a:ext>
            </a:extLst>
          </p:cNvPr>
          <p:cNvSpPr txBox="1"/>
          <p:nvPr/>
        </p:nvSpPr>
        <p:spPr>
          <a:xfrm>
            <a:off x="4117307" y="1780668"/>
            <a:ext cx="461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g2</a:t>
            </a:r>
          </a:p>
        </p:txBody>
      </p:sp>
      <p:sp>
        <p:nvSpPr>
          <p:cNvPr id="44" name="CasellaDiTesto 43">
            <a:extLst>
              <a:ext uri="{FF2B5EF4-FFF2-40B4-BE49-F238E27FC236}">
                <a16:creationId xmlns:a16="http://schemas.microsoft.com/office/drawing/2014/main" id="{BFF76CDF-E7D6-DA94-8DB0-FE3ED022B429}"/>
              </a:ext>
            </a:extLst>
          </p:cNvPr>
          <p:cNvSpPr txBox="1"/>
          <p:nvPr/>
        </p:nvSpPr>
        <p:spPr>
          <a:xfrm>
            <a:off x="4125371" y="2902029"/>
            <a:ext cx="461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err="1"/>
              <a:t>gn</a:t>
            </a:r>
            <a:endParaRPr lang="en-US" sz="1400" b="1" dirty="0"/>
          </a:p>
        </p:txBody>
      </p:sp>
      <p:sp>
        <p:nvSpPr>
          <p:cNvPr id="45" name="CasellaDiTesto 44">
            <a:extLst>
              <a:ext uri="{FF2B5EF4-FFF2-40B4-BE49-F238E27FC236}">
                <a16:creationId xmlns:a16="http://schemas.microsoft.com/office/drawing/2014/main" id="{B2D830CF-6A5B-5AF3-46A6-AC9807FBF4F5}"/>
              </a:ext>
            </a:extLst>
          </p:cNvPr>
          <p:cNvSpPr txBox="1"/>
          <p:nvPr/>
        </p:nvSpPr>
        <p:spPr>
          <a:xfrm>
            <a:off x="4101704" y="2339532"/>
            <a:ext cx="461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g…</a:t>
            </a:r>
          </a:p>
        </p:txBody>
      </p:sp>
      <p:sp>
        <p:nvSpPr>
          <p:cNvPr id="46" name="CasellaDiTesto 45">
            <a:extLst>
              <a:ext uri="{FF2B5EF4-FFF2-40B4-BE49-F238E27FC236}">
                <a16:creationId xmlns:a16="http://schemas.microsoft.com/office/drawing/2014/main" id="{1F0B5506-DAF0-3E01-4C19-D5BBEC18BA46}"/>
              </a:ext>
            </a:extLst>
          </p:cNvPr>
          <p:cNvSpPr txBox="1"/>
          <p:nvPr/>
        </p:nvSpPr>
        <p:spPr>
          <a:xfrm>
            <a:off x="5240501" y="996174"/>
            <a:ext cx="461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p1</a:t>
            </a:r>
          </a:p>
        </p:txBody>
      </p:sp>
      <p:sp>
        <p:nvSpPr>
          <p:cNvPr id="47" name="CasellaDiTesto 46">
            <a:extLst>
              <a:ext uri="{FF2B5EF4-FFF2-40B4-BE49-F238E27FC236}">
                <a16:creationId xmlns:a16="http://schemas.microsoft.com/office/drawing/2014/main" id="{745D9957-177E-0340-8457-175EB815F772}"/>
              </a:ext>
            </a:extLst>
          </p:cNvPr>
          <p:cNvSpPr txBox="1"/>
          <p:nvPr/>
        </p:nvSpPr>
        <p:spPr>
          <a:xfrm>
            <a:off x="5252631" y="1390888"/>
            <a:ext cx="461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p2</a:t>
            </a:r>
          </a:p>
        </p:txBody>
      </p:sp>
      <p:sp>
        <p:nvSpPr>
          <p:cNvPr id="48" name="CasellaDiTesto 47">
            <a:extLst>
              <a:ext uri="{FF2B5EF4-FFF2-40B4-BE49-F238E27FC236}">
                <a16:creationId xmlns:a16="http://schemas.microsoft.com/office/drawing/2014/main" id="{F297F61E-86B6-AF21-214A-5A061F5610F7}"/>
              </a:ext>
            </a:extLst>
          </p:cNvPr>
          <p:cNvSpPr txBox="1"/>
          <p:nvPr/>
        </p:nvSpPr>
        <p:spPr>
          <a:xfrm>
            <a:off x="5226196" y="1814681"/>
            <a:ext cx="461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p3</a:t>
            </a:r>
          </a:p>
        </p:txBody>
      </p:sp>
      <p:sp>
        <p:nvSpPr>
          <p:cNvPr id="49" name="CasellaDiTesto 48">
            <a:extLst>
              <a:ext uri="{FF2B5EF4-FFF2-40B4-BE49-F238E27FC236}">
                <a16:creationId xmlns:a16="http://schemas.microsoft.com/office/drawing/2014/main" id="{3287DBB3-313E-FB76-828E-C0E8B6752175}"/>
              </a:ext>
            </a:extLst>
          </p:cNvPr>
          <p:cNvSpPr txBox="1"/>
          <p:nvPr/>
        </p:nvSpPr>
        <p:spPr>
          <a:xfrm>
            <a:off x="5238326" y="2274047"/>
            <a:ext cx="461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p4</a:t>
            </a:r>
          </a:p>
        </p:txBody>
      </p:sp>
      <p:sp>
        <p:nvSpPr>
          <p:cNvPr id="50" name="CasellaDiTesto 49">
            <a:extLst>
              <a:ext uri="{FF2B5EF4-FFF2-40B4-BE49-F238E27FC236}">
                <a16:creationId xmlns:a16="http://schemas.microsoft.com/office/drawing/2014/main" id="{2E1964F8-FF61-EF26-B557-D4C37FE53C7A}"/>
              </a:ext>
            </a:extLst>
          </p:cNvPr>
          <p:cNvSpPr txBox="1"/>
          <p:nvPr/>
        </p:nvSpPr>
        <p:spPr>
          <a:xfrm>
            <a:off x="5226196" y="2698706"/>
            <a:ext cx="461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p…</a:t>
            </a:r>
          </a:p>
        </p:txBody>
      </p:sp>
      <p:sp>
        <p:nvSpPr>
          <p:cNvPr id="51" name="CasellaDiTesto 50">
            <a:extLst>
              <a:ext uri="{FF2B5EF4-FFF2-40B4-BE49-F238E27FC236}">
                <a16:creationId xmlns:a16="http://schemas.microsoft.com/office/drawing/2014/main" id="{B836B8DF-D2DE-1F61-EAFF-30CB1933DA38}"/>
              </a:ext>
            </a:extLst>
          </p:cNvPr>
          <p:cNvSpPr txBox="1"/>
          <p:nvPr/>
        </p:nvSpPr>
        <p:spPr>
          <a:xfrm>
            <a:off x="5238326" y="3093420"/>
            <a:ext cx="461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err="1"/>
              <a:t>pn</a:t>
            </a:r>
            <a:endParaRPr lang="en-US" sz="1400" b="1" dirty="0"/>
          </a:p>
        </p:txBody>
      </p:sp>
      <p:sp>
        <p:nvSpPr>
          <p:cNvPr id="52" name="CasellaDiTesto 85">
            <a:extLst>
              <a:ext uri="{FF2B5EF4-FFF2-40B4-BE49-F238E27FC236}">
                <a16:creationId xmlns:a16="http://schemas.microsoft.com/office/drawing/2014/main" id="{CB3E29CC-3561-1F56-059B-AA39229A758F}"/>
              </a:ext>
            </a:extLst>
          </p:cNvPr>
          <p:cNvSpPr txBox="1"/>
          <p:nvPr/>
        </p:nvSpPr>
        <p:spPr>
          <a:xfrm>
            <a:off x="497928" y="645955"/>
            <a:ext cx="30681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Input data</a:t>
            </a:r>
          </a:p>
          <a:p>
            <a:pPr algn="ctr"/>
            <a:r>
              <a:rPr lang="en-US" b="1" dirty="0"/>
              <a:t>genes</a:t>
            </a:r>
          </a:p>
        </p:txBody>
      </p:sp>
      <p:sp>
        <p:nvSpPr>
          <p:cNvPr id="53" name="CasellaDiTesto 85">
            <a:extLst>
              <a:ext uri="{FF2B5EF4-FFF2-40B4-BE49-F238E27FC236}">
                <a16:creationId xmlns:a16="http://schemas.microsoft.com/office/drawing/2014/main" id="{0FE70635-14E1-56D2-8271-BA87F5F2F754}"/>
              </a:ext>
            </a:extLst>
          </p:cNvPr>
          <p:cNvSpPr txBox="1"/>
          <p:nvPr/>
        </p:nvSpPr>
        <p:spPr>
          <a:xfrm>
            <a:off x="3878948" y="539981"/>
            <a:ext cx="901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Gene </a:t>
            </a:r>
          </a:p>
          <a:p>
            <a:pPr algn="ctr"/>
            <a:r>
              <a:rPr lang="en-US" sz="1400" b="1" dirty="0"/>
              <a:t>layer</a:t>
            </a:r>
          </a:p>
        </p:txBody>
      </p:sp>
      <p:sp>
        <p:nvSpPr>
          <p:cNvPr id="54" name="CasellaDiTesto 85">
            <a:extLst>
              <a:ext uri="{FF2B5EF4-FFF2-40B4-BE49-F238E27FC236}">
                <a16:creationId xmlns:a16="http://schemas.microsoft.com/office/drawing/2014/main" id="{1E531487-30FE-3707-489D-D1E70E8271D6}"/>
              </a:ext>
            </a:extLst>
          </p:cNvPr>
          <p:cNvSpPr txBox="1"/>
          <p:nvPr/>
        </p:nvSpPr>
        <p:spPr>
          <a:xfrm>
            <a:off x="5033021" y="524969"/>
            <a:ext cx="901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Pathway </a:t>
            </a:r>
          </a:p>
          <a:p>
            <a:pPr algn="ctr"/>
            <a:r>
              <a:rPr lang="en-US" sz="1400" b="1" dirty="0"/>
              <a:t>layer</a:t>
            </a:r>
          </a:p>
        </p:txBody>
      </p:sp>
      <p:sp>
        <p:nvSpPr>
          <p:cNvPr id="55" name="CasellaDiTesto 85">
            <a:extLst>
              <a:ext uri="{FF2B5EF4-FFF2-40B4-BE49-F238E27FC236}">
                <a16:creationId xmlns:a16="http://schemas.microsoft.com/office/drawing/2014/main" id="{CB0D4AAA-28F8-7217-CA55-AD22D985F4F8}"/>
              </a:ext>
            </a:extLst>
          </p:cNvPr>
          <p:cNvSpPr txBox="1"/>
          <p:nvPr/>
        </p:nvSpPr>
        <p:spPr>
          <a:xfrm>
            <a:off x="6294766" y="546825"/>
            <a:ext cx="901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Output </a:t>
            </a:r>
          </a:p>
          <a:p>
            <a:pPr algn="ctr"/>
            <a:r>
              <a:rPr lang="en-US" sz="1400" b="1" dirty="0"/>
              <a:t>layer</a:t>
            </a:r>
          </a:p>
        </p:txBody>
      </p:sp>
      <p:pic>
        <p:nvPicPr>
          <p:cNvPr id="56" name="Immagine 55">
            <a:extLst>
              <a:ext uri="{FF2B5EF4-FFF2-40B4-BE49-F238E27FC236}">
                <a16:creationId xmlns:a16="http://schemas.microsoft.com/office/drawing/2014/main" id="{2819FA3A-F5F4-30D5-DE32-7CB376B730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9976" y="4082306"/>
            <a:ext cx="797944" cy="797944"/>
          </a:xfrm>
          <a:prstGeom prst="rect">
            <a:avLst/>
          </a:prstGeom>
        </p:spPr>
      </p:pic>
      <p:sp>
        <p:nvSpPr>
          <p:cNvPr id="57" name="CasellaDiTesto 85">
            <a:extLst>
              <a:ext uri="{FF2B5EF4-FFF2-40B4-BE49-F238E27FC236}">
                <a16:creationId xmlns:a16="http://schemas.microsoft.com/office/drawing/2014/main" id="{CBAED521-7097-EC76-46FD-9088A4A84C00}"/>
              </a:ext>
            </a:extLst>
          </p:cNvPr>
          <p:cNvSpPr txBox="1"/>
          <p:nvPr/>
        </p:nvSpPr>
        <p:spPr>
          <a:xfrm>
            <a:off x="7860331" y="4176844"/>
            <a:ext cx="901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Pathway </a:t>
            </a:r>
          </a:p>
          <a:p>
            <a:pPr algn="ctr"/>
            <a:r>
              <a:rPr lang="en-US" sz="1400" b="1" dirty="0"/>
              <a:t>database</a:t>
            </a:r>
          </a:p>
        </p:txBody>
      </p:sp>
      <p:sp>
        <p:nvSpPr>
          <p:cNvPr id="58" name="Freccia a destra 57">
            <a:extLst>
              <a:ext uri="{FF2B5EF4-FFF2-40B4-BE49-F238E27FC236}">
                <a16:creationId xmlns:a16="http://schemas.microsoft.com/office/drawing/2014/main" id="{7FD9A6E7-A475-C9EF-9A23-11E0C9D9FA28}"/>
              </a:ext>
            </a:extLst>
          </p:cNvPr>
          <p:cNvSpPr/>
          <p:nvPr/>
        </p:nvSpPr>
        <p:spPr>
          <a:xfrm>
            <a:off x="3690016" y="1977444"/>
            <a:ext cx="461924" cy="45661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Freccia a destra 58">
            <a:extLst>
              <a:ext uri="{FF2B5EF4-FFF2-40B4-BE49-F238E27FC236}">
                <a16:creationId xmlns:a16="http://schemas.microsoft.com/office/drawing/2014/main" id="{07532682-1B88-3398-9316-62FA18240870}"/>
              </a:ext>
            </a:extLst>
          </p:cNvPr>
          <p:cNvSpPr/>
          <p:nvPr/>
        </p:nvSpPr>
        <p:spPr>
          <a:xfrm>
            <a:off x="7007635" y="1956002"/>
            <a:ext cx="461924" cy="45661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ttangolo 59">
            <a:extLst>
              <a:ext uri="{FF2B5EF4-FFF2-40B4-BE49-F238E27FC236}">
                <a16:creationId xmlns:a16="http://schemas.microsoft.com/office/drawing/2014/main" id="{B76C7FF5-8CE6-7B44-6F5B-8DFE999D6063}"/>
              </a:ext>
            </a:extLst>
          </p:cNvPr>
          <p:cNvSpPr/>
          <p:nvPr/>
        </p:nvSpPr>
        <p:spPr>
          <a:xfrm>
            <a:off x="7848800" y="1926063"/>
            <a:ext cx="432304" cy="11094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ttangolo 60">
            <a:extLst>
              <a:ext uri="{FF2B5EF4-FFF2-40B4-BE49-F238E27FC236}">
                <a16:creationId xmlns:a16="http://schemas.microsoft.com/office/drawing/2014/main" id="{9DA45C81-2DC6-9DAA-2116-22EFC48C2ACC}"/>
              </a:ext>
            </a:extLst>
          </p:cNvPr>
          <p:cNvSpPr/>
          <p:nvPr/>
        </p:nvSpPr>
        <p:spPr>
          <a:xfrm>
            <a:off x="7873352" y="2178307"/>
            <a:ext cx="216000" cy="11094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2" name="Connettore diritto 61">
            <a:extLst>
              <a:ext uri="{FF2B5EF4-FFF2-40B4-BE49-F238E27FC236}">
                <a16:creationId xmlns:a16="http://schemas.microsoft.com/office/drawing/2014/main" id="{367D03F8-D984-25FC-BC4F-B9D216D69C59}"/>
              </a:ext>
            </a:extLst>
          </p:cNvPr>
          <p:cNvCxnSpPr/>
          <p:nvPr/>
        </p:nvCxnSpPr>
        <p:spPr>
          <a:xfrm>
            <a:off x="7763501" y="1812937"/>
            <a:ext cx="0" cy="68540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CasellaDiTesto 85">
            <a:extLst>
              <a:ext uri="{FF2B5EF4-FFF2-40B4-BE49-F238E27FC236}">
                <a16:creationId xmlns:a16="http://schemas.microsoft.com/office/drawing/2014/main" id="{48719636-65FE-F41B-6155-EFE56DDE5409}"/>
              </a:ext>
            </a:extLst>
          </p:cNvPr>
          <p:cNvSpPr txBox="1"/>
          <p:nvPr/>
        </p:nvSpPr>
        <p:spPr>
          <a:xfrm>
            <a:off x="7597215" y="1389676"/>
            <a:ext cx="10033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prediction</a:t>
            </a:r>
          </a:p>
        </p:txBody>
      </p:sp>
      <p:sp>
        <p:nvSpPr>
          <p:cNvPr id="64" name="CasellaDiTesto 85">
            <a:extLst>
              <a:ext uri="{FF2B5EF4-FFF2-40B4-BE49-F238E27FC236}">
                <a16:creationId xmlns:a16="http://schemas.microsoft.com/office/drawing/2014/main" id="{FCEE4A99-79C8-8049-6187-D579005CAA3D}"/>
              </a:ext>
            </a:extLst>
          </p:cNvPr>
          <p:cNvSpPr txBox="1"/>
          <p:nvPr/>
        </p:nvSpPr>
        <p:spPr>
          <a:xfrm>
            <a:off x="7417484" y="1870002"/>
            <a:ext cx="4745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0 </a:t>
            </a:r>
          </a:p>
          <a:p>
            <a:pPr algn="ctr"/>
            <a:r>
              <a:rPr lang="en-US" sz="1400" b="1" dirty="0"/>
              <a:t>1</a:t>
            </a:r>
          </a:p>
        </p:txBody>
      </p:sp>
      <p:grpSp>
        <p:nvGrpSpPr>
          <p:cNvPr id="65" name="Gruppo 64">
            <a:extLst>
              <a:ext uri="{FF2B5EF4-FFF2-40B4-BE49-F238E27FC236}">
                <a16:creationId xmlns:a16="http://schemas.microsoft.com/office/drawing/2014/main" id="{933E7A17-45D8-9026-7CCF-0ED1EF75D580}"/>
              </a:ext>
            </a:extLst>
          </p:cNvPr>
          <p:cNvGrpSpPr/>
          <p:nvPr/>
        </p:nvGrpSpPr>
        <p:grpSpPr>
          <a:xfrm>
            <a:off x="3437571" y="3860079"/>
            <a:ext cx="1631223" cy="1175592"/>
            <a:chOff x="2974925" y="3717204"/>
            <a:chExt cx="1631223" cy="1175592"/>
          </a:xfrm>
        </p:grpSpPr>
        <p:sp>
          <p:nvSpPr>
            <p:cNvPr id="66" name="Rettangolo 65">
              <a:extLst>
                <a:ext uri="{FF2B5EF4-FFF2-40B4-BE49-F238E27FC236}">
                  <a16:creationId xmlns:a16="http://schemas.microsoft.com/office/drawing/2014/main" id="{66B1D508-D14B-FDF7-F4A8-788ACFBEBE00}"/>
                </a:ext>
              </a:extLst>
            </p:cNvPr>
            <p:cNvSpPr/>
            <p:nvPr/>
          </p:nvSpPr>
          <p:spPr>
            <a:xfrm rot="16200000">
              <a:off x="3727740" y="4307445"/>
              <a:ext cx="374780" cy="10421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ttangolo 66">
              <a:extLst>
                <a:ext uri="{FF2B5EF4-FFF2-40B4-BE49-F238E27FC236}">
                  <a16:creationId xmlns:a16="http://schemas.microsoft.com/office/drawing/2014/main" id="{7C73F779-5F46-3935-AFD2-94F54A163C06}"/>
                </a:ext>
              </a:extLst>
            </p:cNvPr>
            <p:cNvSpPr/>
            <p:nvPr/>
          </p:nvSpPr>
          <p:spPr>
            <a:xfrm rot="16200000">
              <a:off x="3480530" y="4437472"/>
              <a:ext cx="92262" cy="110945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8" name="Connettore diritto 67">
              <a:extLst>
                <a:ext uri="{FF2B5EF4-FFF2-40B4-BE49-F238E27FC236}">
                  <a16:creationId xmlns:a16="http://schemas.microsoft.com/office/drawing/2014/main" id="{A1711A1B-E329-43B4-E79A-BB4AFCDDCFE1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914666" y="4062613"/>
              <a:ext cx="0" cy="1152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CasellaDiTesto 85">
              <a:extLst>
                <a:ext uri="{FF2B5EF4-FFF2-40B4-BE49-F238E27FC236}">
                  <a16:creationId xmlns:a16="http://schemas.microsoft.com/office/drawing/2014/main" id="{41162336-29F5-3FB8-071A-BD8B7F6D3DBB}"/>
                </a:ext>
              </a:extLst>
            </p:cNvPr>
            <p:cNvSpPr txBox="1"/>
            <p:nvPr/>
          </p:nvSpPr>
          <p:spPr>
            <a:xfrm rot="16200000">
              <a:off x="2576099" y="4116030"/>
              <a:ext cx="11054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/>
                <a:t>importance</a:t>
              </a:r>
            </a:p>
          </p:txBody>
        </p:sp>
        <p:cxnSp>
          <p:nvCxnSpPr>
            <p:cNvPr id="70" name="Connettore diritto 69">
              <a:extLst>
                <a:ext uri="{FF2B5EF4-FFF2-40B4-BE49-F238E27FC236}">
                  <a16:creationId xmlns:a16="http://schemas.microsoft.com/office/drawing/2014/main" id="{A13F6972-EE40-1605-2C1E-F56AD6A097A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48190" y="3838576"/>
              <a:ext cx="0" cy="80956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Rettangolo 70">
              <a:extLst>
                <a:ext uri="{FF2B5EF4-FFF2-40B4-BE49-F238E27FC236}">
                  <a16:creationId xmlns:a16="http://schemas.microsoft.com/office/drawing/2014/main" id="{7E899ACB-CDF4-10E2-98BC-DF0685CA73A4}"/>
                </a:ext>
              </a:extLst>
            </p:cNvPr>
            <p:cNvSpPr/>
            <p:nvPr/>
          </p:nvSpPr>
          <p:spPr>
            <a:xfrm rot="16200000">
              <a:off x="3613812" y="4397460"/>
              <a:ext cx="182637" cy="110945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Rettangolo 71">
              <a:extLst>
                <a:ext uri="{FF2B5EF4-FFF2-40B4-BE49-F238E27FC236}">
                  <a16:creationId xmlns:a16="http://schemas.microsoft.com/office/drawing/2014/main" id="{65A371D5-FA92-6A81-0F14-CDEA8E2388AC}"/>
                </a:ext>
              </a:extLst>
            </p:cNvPr>
            <p:cNvSpPr/>
            <p:nvPr/>
          </p:nvSpPr>
          <p:spPr>
            <a:xfrm rot="16200000">
              <a:off x="3880810" y="4275320"/>
              <a:ext cx="432304" cy="110945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ttangolo 72">
              <a:extLst>
                <a:ext uri="{FF2B5EF4-FFF2-40B4-BE49-F238E27FC236}">
                  <a16:creationId xmlns:a16="http://schemas.microsoft.com/office/drawing/2014/main" id="{ACBB0B4A-7C19-AE20-380B-84BBB1C48BA2}"/>
                </a:ext>
              </a:extLst>
            </p:cNvPr>
            <p:cNvSpPr/>
            <p:nvPr/>
          </p:nvSpPr>
          <p:spPr>
            <a:xfrm rot="16200000">
              <a:off x="4332455" y="4440059"/>
              <a:ext cx="97439" cy="110946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CasellaDiTesto 73">
              <a:extLst>
                <a:ext uri="{FF2B5EF4-FFF2-40B4-BE49-F238E27FC236}">
                  <a16:creationId xmlns:a16="http://schemas.microsoft.com/office/drawing/2014/main" id="{0DFF69F5-34CE-1E78-FA91-1AFA8B8A65B9}"/>
                </a:ext>
              </a:extLst>
            </p:cNvPr>
            <p:cNvSpPr txBox="1"/>
            <p:nvPr/>
          </p:nvSpPr>
          <p:spPr>
            <a:xfrm>
              <a:off x="4092246" y="4269919"/>
              <a:ext cx="29364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tx1"/>
                  </a:solidFill>
                </a:rPr>
                <a:t>…</a:t>
              </a:r>
            </a:p>
          </p:txBody>
        </p:sp>
        <p:sp>
          <p:nvSpPr>
            <p:cNvPr id="75" name="CasellaDiTesto 74">
              <a:extLst>
                <a:ext uri="{FF2B5EF4-FFF2-40B4-BE49-F238E27FC236}">
                  <a16:creationId xmlns:a16="http://schemas.microsoft.com/office/drawing/2014/main" id="{950218EE-5A11-F849-9AB8-1B7B6ABEBFA3}"/>
                </a:ext>
              </a:extLst>
            </p:cNvPr>
            <p:cNvSpPr txBox="1"/>
            <p:nvPr/>
          </p:nvSpPr>
          <p:spPr>
            <a:xfrm>
              <a:off x="3348190" y="4615797"/>
              <a:ext cx="125795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p1 p2 p3 p4    </a:t>
              </a:r>
              <a:r>
                <a:rPr lang="en-US" sz="1200" b="1" dirty="0" err="1"/>
                <a:t>pn</a:t>
              </a:r>
              <a:endParaRPr lang="en-US" sz="1200" b="1" dirty="0"/>
            </a:p>
          </p:txBody>
        </p:sp>
      </p:grpSp>
      <p:grpSp>
        <p:nvGrpSpPr>
          <p:cNvPr id="76" name="Gruppo 75">
            <a:extLst>
              <a:ext uri="{FF2B5EF4-FFF2-40B4-BE49-F238E27FC236}">
                <a16:creationId xmlns:a16="http://schemas.microsoft.com/office/drawing/2014/main" id="{80797858-CD56-C074-E230-227AD3F79642}"/>
              </a:ext>
            </a:extLst>
          </p:cNvPr>
          <p:cNvGrpSpPr/>
          <p:nvPr/>
        </p:nvGrpSpPr>
        <p:grpSpPr>
          <a:xfrm>
            <a:off x="812099" y="3824997"/>
            <a:ext cx="1239158" cy="1175592"/>
            <a:chOff x="1364977" y="3647041"/>
            <a:chExt cx="1239158" cy="1175592"/>
          </a:xfrm>
        </p:grpSpPr>
        <p:sp>
          <p:nvSpPr>
            <p:cNvPr id="77" name="Rettangolo 76">
              <a:extLst>
                <a:ext uri="{FF2B5EF4-FFF2-40B4-BE49-F238E27FC236}">
                  <a16:creationId xmlns:a16="http://schemas.microsoft.com/office/drawing/2014/main" id="{4EA2A9F2-6D1B-7613-452F-D02E633CBF00}"/>
                </a:ext>
              </a:extLst>
            </p:cNvPr>
            <p:cNvSpPr/>
            <p:nvPr/>
          </p:nvSpPr>
          <p:spPr>
            <a:xfrm rot="16200000">
              <a:off x="1719035" y="4236340"/>
              <a:ext cx="374780" cy="9036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8" name="Connettore diritto 77">
              <a:extLst>
                <a:ext uri="{FF2B5EF4-FFF2-40B4-BE49-F238E27FC236}">
                  <a16:creationId xmlns:a16="http://schemas.microsoft.com/office/drawing/2014/main" id="{1C563CA5-E54B-F7B6-BA34-7F827979481B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124718" y="4172450"/>
              <a:ext cx="0" cy="792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CasellaDiTesto 85">
              <a:extLst>
                <a:ext uri="{FF2B5EF4-FFF2-40B4-BE49-F238E27FC236}">
                  <a16:creationId xmlns:a16="http://schemas.microsoft.com/office/drawing/2014/main" id="{AC370C68-F1FB-D5A3-4E08-FD57703FDEDB}"/>
                </a:ext>
              </a:extLst>
            </p:cNvPr>
            <p:cNvSpPr txBox="1"/>
            <p:nvPr/>
          </p:nvSpPr>
          <p:spPr>
            <a:xfrm rot="16200000">
              <a:off x="966151" y="4045867"/>
              <a:ext cx="11054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/>
                <a:t>importance</a:t>
              </a:r>
            </a:p>
          </p:txBody>
        </p:sp>
        <p:cxnSp>
          <p:nvCxnSpPr>
            <p:cNvPr id="80" name="Connettore diritto 79">
              <a:extLst>
                <a:ext uri="{FF2B5EF4-FFF2-40B4-BE49-F238E27FC236}">
                  <a16:creationId xmlns:a16="http://schemas.microsoft.com/office/drawing/2014/main" id="{A451561D-51C8-829E-341F-8EF6B4C001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38242" y="3768413"/>
              <a:ext cx="0" cy="80956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Rettangolo 80">
              <a:extLst>
                <a:ext uri="{FF2B5EF4-FFF2-40B4-BE49-F238E27FC236}">
                  <a16:creationId xmlns:a16="http://schemas.microsoft.com/office/drawing/2014/main" id="{DDA033A2-923F-F3FB-E0B5-7E41845CC8C5}"/>
                </a:ext>
              </a:extLst>
            </p:cNvPr>
            <p:cNvSpPr/>
            <p:nvPr/>
          </p:nvSpPr>
          <p:spPr>
            <a:xfrm rot="16200000">
              <a:off x="1961968" y="4295959"/>
              <a:ext cx="255872" cy="10038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Rettangolo 81">
              <a:extLst>
                <a:ext uri="{FF2B5EF4-FFF2-40B4-BE49-F238E27FC236}">
                  <a16:creationId xmlns:a16="http://schemas.microsoft.com/office/drawing/2014/main" id="{8DBCDFCC-9E60-A528-8D1B-68970556C0D1}"/>
                </a:ext>
              </a:extLst>
            </p:cNvPr>
            <p:cNvSpPr/>
            <p:nvPr/>
          </p:nvSpPr>
          <p:spPr>
            <a:xfrm rot="16200000">
              <a:off x="2352390" y="4369896"/>
              <a:ext cx="97439" cy="11094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CasellaDiTesto 82">
              <a:extLst>
                <a:ext uri="{FF2B5EF4-FFF2-40B4-BE49-F238E27FC236}">
                  <a16:creationId xmlns:a16="http://schemas.microsoft.com/office/drawing/2014/main" id="{D0E7C373-93C4-BC2B-C4C4-4D592F1FFF53}"/>
                </a:ext>
              </a:extLst>
            </p:cNvPr>
            <p:cNvSpPr txBox="1"/>
            <p:nvPr/>
          </p:nvSpPr>
          <p:spPr>
            <a:xfrm>
              <a:off x="2112181" y="4199756"/>
              <a:ext cx="29364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tx1"/>
                  </a:solidFill>
                </a:rPr>
                <a:t>…</a:t>
              </a:r>
            </a:p>
          </p:txBody>
        </p:sp>
        <p:sp>
          <p:nvSpPr>
            <p:cNvPr id="84" name="CasellaDiTesto 83">
              <a:extLst>
                <a:ext uri="{FF2B5EF4-FFF2-40B4-BE49-F238E27FC236}">
                  <a16:creationId xmlns:a16="http://schemas.microsoft.com/office/drawing/2014/main" id="{6F202D63-957B-7E30-4E50-9AA5DDD5C7B9}"/>
                </a:ext>
              </a:extLst>
            </p:cNvPr>
            <p:cNvSpPr txBox="1"/>
            <p:nvPr/>
          </p:nvSpPr>
          <p:spPr>
            <a:xfrm>
              <a:off x="1738242" y="4545634"/>
              <a:ext cx="8658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g1 g2     </a:t>
              </a:r>
              <a:r>
                <a:rPr lang="en-US" sz="1200" b="1" dirty="0" err="1"/>
                <a:t>gn</a:t>
              </a:r>
              <a:endParaRPr lang="en-US" sz="1200" b="1" dirty="0"/>
            </a:p>
          </p:txBody>
        </p:sp>
      </p:grpSp>
      <p:cxnSp>
        <p:nvCxnSpPr>
          <p:cNvPr id="85" name="Connettore a gomito 84">
            <a:extLst>
              <a:ext uri="{FF2B5EF4-FFF2-40B4-BE49-F238E27FC236}">
                <a16:creationId xmlns:a16="http://schemas.microsoft.com/office/drawing/2014/main" id="{2377178D-1E24-F0ED-DD09-FBFFC7E50BBA}"/>
              </a:ext>
            </a:extLst>
          </p:cNvPr>
          <p:cNvCxnSpPr>
            <a:cxnSpLocks/>
            <a:stCxn id="56" idx="1"/>
          </p:cNvCxnSpPr>
          <p:nvPr/>
        </p:nvCxnSpPr>
        <p:spPr>
          <a:xfrm rot="10800000">
            <a:off x="5608914" y="3338946"/>
            <a:ext cx="1411063" cy="1142332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onnettore a gomito 85">
            <a:extLst>
              <a:ext uri="{FF2B5EF4-FFF2-40B4-BE49-F238E27FC236}">
                <a16:creationId xmlns:a16="http://schemas.microsoft.com/office/drawing/2014/main" id="{2DC3C04C-52AC-35F7-F9A2-5207658FC8D6}"/>
              </a:ext>
            </a:extLst>
          </p:cNvPr>
          <p:cNvCxnSpPr>
            <a:cxnSpLocks/>
            <a:stCxn id="51" idx="2"/>
            <a:endCxn id="69" idx="3"/>
          </p:cNvCxnSpPr>
          <p:nvPr/>
        </p:nvCxnSpPr>
        <p:spPr>
          <a:xfrm rot="5400000">
            <a:off x="4300933" y="2691724"/>
            <a:ext cx="458882" cy="1877828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ttore a gomito 86">
            <a:extLst>
              <a:ext uri="{FF2B5EF4-FFF2-40B4-BE49-F238E27FC236}">
                <a16:creationId xmlns:a16="http://schemas.microsoft.com/office/drawing/2014/main" id="{90D93729-749B-E02E-7973-0EBFDD801665}"/>
              </a:ext>
            </a:extLst>
          </p:cNvPr>
          <p:cNvCxnSpPr>
            <a:cxnSpLocks/>
            <a:stCxn id="44" idx="2"/>
            <a:endCxn id="79" idx="3"/>
          </p:cNvCxnSpPr>
          <p:nvPr/>
        </p:nvCxnSpPr>
        <p:spPr>
          <a:xfrm rot="5400000">
            <a:off x="2353566" y="1822229"/>
            <a:ext cx="615191" cy="3390345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Rettangolo con angoli arrotondati 88">
            <a:extLst>
              <a:ext uri="{FF2B5EF4-FFF2-40B4-BE49-F238E27FC236}">
                <a16:creationId xmlns:a16="http://schemas.microsoft.com/office/drawing/2014/main" id="{0420CE5E-F3F3-AB06-20EA-DE0699FB4C33}"/>
              </a:ext>
            </a:extLst>
          </p:cNvPr>
          <p:cNvSpPr/>
          <p:nvPr/>
        </p:nvSpPr>
        <p:spPr>
          <a:xfrm rot="16200000">
            <a:off x="3897296" y="2037125"/>
            <a:ext cx="2095739" cy="364417"/>
          </a:xfrm>
          <a:prstGeom prst="round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Attention layer</a:t>
            </a:r>
          </a:p>
        </p:txBody>
      </p:sp>
      <p:cxnSp>
        <p:nvCxnSpPr>
          <p:cNvPr id="91" name="Connettore a gomito 90">
            <a:extLst>
              <a:ext uri="{FF2B5EF4-FFF2-40B4-BE49-F238E27FC236}">
                <a16:creationId xmlns:a16="http://schemas.microsoft.com/office/drawing/2014/main" id="{2D35493C-120F-AC26-EC87-8FF840FE3108}"/>
              </a:ext>
            </a:extLst>
          </p:cNvPr>
          <p:cNvCxnSpPr>
            <a:cxnSpLocks/>
            <a:stCxn id="89" idx="1"/>
            <a:endCxn id="97" idx="3"/>
          </p:cNvCxnSpPr>
          <p:nvPr/>
        </p:nvCxnSpPr>
        <p:spPr>
          <a:xfrm rot="5400000">
            <a:off x="3345273" y="2225104"/>
            <a:ext cx="557795" cy="2641992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4" name="Gruppo 93">
            <a:extLst>
              <a:ext uri="{FF2B5EF4-FFF2-40B4-BE49-F238E27FC236}">
                <a16:creationId xmlns:a16="http://schemas.microsoft.com/office/drawing/2014/main" id="{4B712D27-BE09-5970-E60D-83C080851AD0}"/>
              </a:ext>
            </a:extLst>
          </p:cNvPr>
          <p:cNvGrpSpPr/>
          <p:nvPr/>
        </p:nvGrpSpPr>
        <p:grpSpPr>
          <a:xfrm>
            <a:off x="2149285" y="3824998"/>
            <a:ext cx="1239158" cy="1175592"/>
            <a:chOff x="1364977" y="3647041"/>
            <a:chExt cx="1239158" cy="1175592"/>
          </a:xfrm>
        </p:grpSpPr>
        <p:sp>
          <p:nvSpPr>
            <p:cNvPr id="95" name="Rettangolo 94">
              <a:extLst>
                <a:ext uri="{FF2B5EF4-FFF2-40B4-BE49-F238E27FC236}">
                  <a16:creationId xmlns:a16="http://schemas.microsoft.com/office/drawing/2014/main" id="{A3176645-2AD2-92D4-30A0-502103ECE95B}"/>
                </a:ext>
              </a:extLst>
            </p:cNvPr>
            <p:cNvSpPr/>
            <p:nvPr/>
          </p:nvSpPr>
          <p:spPr>
            <a:xfrm rot="16200000">
              <a:off x="1719035" y="4236340"/>
              <a:ext cx="374780" cy="90366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6" name="Connettore diritto 95">
              <a:extLst>
                <a:ext uri="{FF2B5EF4-FFF2-40B4-BE49-F238E27FC236}">
                  <a16:creationId xmlns:a16="http://schemas.microsoft.com/office/drawing/2014/main" id="{03233933-EF3F-76F4-F1D3-F08C4CA30D9D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124718" y="4172450"/>
              <a:ext cx="0" cy="792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CasellaDiTesto 85">
              <a:extLst>
                <a:ext uri="{FF2B5EF4-FFF2-40B4-BE49-F238E27FC236}">
                  <a16:creationId xmlns:a16="http://schemas.microsoft.com/office/drawing/2014/main" id="{53BE9D4B-8D86-68CE-E7FD-CBA17ED348C7}"/>
                </a:ext>
              </a:extLst>
            </p:cNvPr>
            <p:cNvSpPr txBox="1"/>
            <p:nvPr/>
          </p:nvSpPr>
          <p:spPr>
            <a:xfrm rot="16200000">
              <a:off x="966151" y="4045867"/>
              <a:ext cx="11054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/>
                <a:t>importance</a:t>
              </a:r>
            </a:p>
          </p:txBody>
        </p:sp>
        <p:cxnSp>
          <p:nvCxnSpPr>
            <p:cNvPr id="98" name="Connettore diritto 97">
              <a:extLst>
                <a:ext uri="{FF2B5EF4-FFF2-40B4-BE49-F238E27FC236}">
                  <a16:creationId xmlns:a16="http://schemas.microsoft.com/office/drawing/2014/main" id="{222FA490-FB0F-3D91-88E9-21B1F7E534A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38242" y="3768413"/>
              <a:ext cx="0" cy="80956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Rettangolo 98">
              <a:extLst>
                <a:ext uri="{FF2B5EF4-FFF2-40B4-BE49-F238E27FC236}">
                  <a16:creationId xmlns:a16="http://schemas.microsoft.com/office/drawing/2014/main" id="{D07E6F60-762F-E6FE-B38F-81D945190858}"/>
                </a:ext>
              </a:extLst>
            </p:cNvPr>
            <p:cNvSpPr/>
            <p:nvPr/>
          </p:nvSpPr>
          <p:spPr>
            <a:xfrm rot="16200000">
              <a:off x="1961968" y="4295959"/>
              <a:ext cx="255872" cy="100386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Rettangolo 99">
              <a:extLst>
                <a:ext uri="{FF2B5EF4-FFF2-40B4-BE49-F238E27FC236}">
                  <a16:creationId xmlns:a16="http://schemas.microsoft.com/office/drawing/2014/main" id="{267A0DEC-7C7D-8FE8-5FCA-1DDCE957DC3B}"/>
                </a:ext>
              </a:extLst>
            </p:cNvPr>
            <p:cNvSpPr/>
            <p:nvPr/>
          </p:nvSpPr>
          <p:spPr>
            <a:xfrm rot="16200000">
              <a:off x="2352390" y="4369896"/>
              <a:ext cx="97439" cy="110946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CasellaDiTesto 100">
              <a:extLst>
                <a:ext uri="{FF2B5EF4-FFF2-40B4-BE49-F238E27FC236}">
                  <a16:creationId xmlns:a16="http://schemas.microsoft.com/office/drawing/2014/main" id="{94ED303E-54D0-B9BA-AAB1-7492748723EB}"/>
                </a:ext>
              </a:extLst>
            </p:cNvPr>
            <p:cNvSpPr txBox="1"/>
            <p:nvPr/>
          </p:nvSpPr>
          <p:spPr>
            <a:xfrm>
              <a:off x="2112181" y="4199756"/>
              <a:ext cx="29364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tx1"/>
                  </a:solidFill>
                </a:rPr>
                <a:t>…</a:t>
              </a:r>
            </a:p>
          </p:txBody>
        </p:sp>
        <p:sp>
          <p:nvSpPr>
            <p:cNvPr id="102" name="CasellaDiTesto 101">
              <a:extLst>
                <a:ext uri="{FF2B5EF4-FFF2-40B4-BE49-F238E27FC236}">
                  <a16:creationId xmlns:a16="http://schemas.microsoft.com/office/drawing/2014/main" id="{87F4CFA9-1B7E-B369-4B6D-EA112B7295A3}"/>
                </a:ext>
              </a:extLst>
            </p:cNvPr>
            <p:cNvSpPr txBox="1"/>
            <p:nvPr/>
          </p:nvSpPr>
          <p:spPr>
            <a:xfrm>
              <a:off x="1738242" y="4545634"/>
              <a:ext cx="8658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g1 g2     </a:t>
              </a:r>
              <a:r>
                <a:rPr lang="en-US" sz="1200" b="1" dirty="0" err="1"/>
                <a:t>gn</a:t>
              </a:r>
              <a:endParaRPr lang="en-US" sz="12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41463109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62">
            <a:extLst>
              <a:ext uri="{FF2B5EF4-FFF2-40B4-BE49-F238E27FC236}">
                <a16:creationId xmlns:a16="http://schemas.microsoft.com/office/drawing/2014/main" id="{71F719FA-82A9-6A0A-1FFD-D3ABABA211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2125" y="2747461"/>
            <a:ext cx="1052404" cy="1020122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5D8CD943-7075-FEF1-2C1C-25F1C47635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2124" y="702822"/>
            <a:ext cx="1052405" cy="1052405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0994F621-A2FF-85AC-BE85-5F87067317F4}"/>
              </a:ext>
            </a:extLst>
          </p:cNvPr>
          <p:cNvSpPr txBox="1"/>
          <p:nvPr/>
        </p:nvSpPr>
        <p:spPr>
          <a:xfrm>
            <a:off x="1913567" y="220717"/>
            <a:ext cx="2049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/>
              <a:t>Researcher</a:t>
            </a:r>
            <a:endParaRPr lang="fr-FR" b="1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66E345B7-BA20-8C6F-A278-A0C983BDD0AF}"/>
              </a:ext>
            </a:extLst>
          </p:cNvPr>
          <p:cNvSpPr txBox="1"/>
          <p:nvPr/>
        </p:nvSpPr>
        <p:spPr>
          <a:xfrm>
            <a:off x="1913566" y="3767583"/>
            <a:ext cx="2049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AI agent</a:t>
            </a:r>
          </a:p>
        </p:txBody>
      </p:sp>
      <p:pic>
        <p:nvPicPr>
          <p:cNvPr id="7" name="Immagine 62">
            <a:extLst>
              <a:ext uri="{FF2B5EF4-FFF2-40B4-BE49-F238E27FC236}">
                <a16:creationId xmlns:a16="http://schemas.microsoft.com/office/drawing/2014/main" id="{40759D4D-EA4F-0C49-396D-4EE8E8D520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0896" y="2020113"/>
            <a:ext cx="622444" cy="603351"/>
          </a:xfrm>
          <a:prstGeom prst="rect">
            <a:avLst/>
          </a:prstGeom>
        </p:spPr>
      </p:pic>
      <p:pic>
        <p:nvPicPr>
          <p:cNvPr id="10" name="Immagine 62">
            <a:extLst>
              <a:ext uri="{FF2B5EF4-FFF2-40B4-BE49-F238E27FC236}">
                <a16:creationId xmlns:a16="http://schemas.microsoft.com/office/drawing/2014/main" id="{438876BA-F629-3278-8227-EC3CB2DED1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0751" y="2528804"/>
            <a:ext cx="622444" cy="603351"/>
          </a:xfrm>
          <a:prstGeom prst="rect">
            <a:avLst/>
          </a:prstGeom>
        </p:spPr>
      </p:pic>
      <p:sp>
        <p:nvSpPr>
          <p:cNvPr id="11" name="Flèche : courbe vers le bas 10">
            <a:extLst>
              <a:ext uri="{FF2B5EF4-FFF2-40B4-BE49-F238E27FC236}">
                <a16:creationId xmlns:a16="http://schemas.microsoft.com/office/drawing/2014/main" id="{07EC6F3F-1F71-1D1B-EB42-23277AA54679}"/>
              </a:ext>
            </a:extLst>
          </p:cNvPr>
          <p:cNvSpPr/>
          <p:nvPr/>
        </p:nvSpPr>
        <p:spPr>
          <a:xfrm rot="18166564">
            <a:off x="3964197" y="2438797"/>
            <a:ext cx="994887" cy="369332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2" name="Flèche : courbe vers le bas 11">
            <a:extLst>
              <a:ext uri="{FF2B5EF4-FFF2-40B4-BE49-F238E27FC236}">
                <a16:creationId xmlns:a16="http://schemas.microsoft.com/office/drawing/2014/main" id="{6E8C9DBB-BA69-A995-9465-220187103C50}"/>
              </a:ext>
            </a:extLst>
          </p:cNvPr>
          <p:cNvSpPr/>
          <p:nvPr/>
        </p:nvSpPr>
        <p:spPr>
          <a:xfrm rot="3412109">
            <a:off x="5541179" y="2438079"/>
            <a:ext cx="994887" cy="369332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3" name="Flèche : courbe vers le bas 12">
            <a:extLst>
              <a:ext uri="{FF2B5EF4-FFF2-40B4-BE49-F238E27FC236}">
                <a16:creationId xmlns:a16="http://schemas.microsoft.com/office/drawing/2014/main" id="{A3F58B2C-F770-1E70-E185-96393E76E867}"/>
              </a:ext>
            </a:extLst>
          </p:cNvPr>
          <p:cNvSpPr/>
          <p:nvPr/>
        </p:nvSpPr>
        <p:spPr>
          <a:xfrm rot="10800000">
            <a:off x="4710222" y="3994796"/>
            <a:ext cx="994887" cy="369332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72460177-5B4D-810F-72DA-D253BB3B2238}"/>
              </a:ext>
            </a:extLst>
          </p:cNvPr>
          <p:cNvCxnSpPr>
            <a:cxnSpLocks/>
          </p:cNvCxnSpPr>
          <p:nvPr/>
        </p:nvCxnSpPr>
        <p:spPr>
          <a:xfrm>
            <a:off x="6551585" y="3565067"/>
            <a:ext cx="1545021" cy="0"/>
          </a:xfrm>
          <a:prstGeom prst="straightConnector1">
            <a:avLst/>
          </a:prstGeom>
          <a:ln w="3810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0D6C8990-FFAE-D7C9-1124-8F2AD3D89257}"/>
              </a:ext>
            </a:extLst>
          </p:cNvPr>
          <p:cNvCxnSpPr>
            <a:cxnSpLocks/>
          </p:cNvCxnSpPr>
          <p:nvPr/>
        </p:nvCxnSpPr>
        <p:spPr>
          <a:xfrm flipV="1">
            <a:off x="7224246" y="2845466"/>
            <a:ext cx="0" cy="1296000"/>
          </a:xfrm>
          <a:prstGeom prst="straightConnector1">
            <a:avLst/>
          </a:prstGeom>
          <a:ln w="3810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avec flèche 18">
            <a:extLst>
              <a:ext uri="{FF2B5EF4-FFF2-40B4-BE49-F238E27FC236}">
                <a16:creationId xmlns:a16="http://schemas.microsoft.com/office/drawing/2014/main" id="{9BEF783F-3633-7CFF-1C6C-991BC1DDFDD9}"/>
              </a:ext>
            </a:extLst>
          </p:cNvPr>
          <p:cNvCxnSpPr>
            <a:cxnSpLocks/>
          </p:cNvCxnSpPr>
          <p:nvPr/>
        </p:nvCxnSpPr>
        <p:spPr>
          <a:xfrm>
            <a:off x="7224246" y="2845467"/>
            <a:ext cx="872360" cy="0"/>
          </a:xfrm>
          <a:prstGeom prst="straightConnector1">
            <a:avLst/>
          </a:prstGeom>
          <a:ln w="3810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avec flèche 21">
            <a:extLst>
              <a:ext uri="{FF2B5EF4-FFF2-40B4-BE49-F238E27FC236}">
                <a16:creationId xmlns:a16="http://schemas.microsoft.com/office/drawing/2014/main" id="{453210BC-9912-D7EE-C281-567196C8390F}"/>
              </a:ext>
            </a:extLst>
          </p:cNvPr>
          <p:cNvCxnSpPr>
            <a:cxnSpLocks/>
          </p:cNvCxnSpPr>
          <p:nvPr/>
        </p:nvCxnSpPr>
        <p:spPr>
          <a:xfrm>
            <a:off x="7224246" y="4151308"/>
            <a:ext cx="872360" cy="0"/>
          </a:xfrm>
          <a:prstGeom prst="straightConnector1">
            <a:avLst/>
          </a:prstGeom>
          <a:ln w="3810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Image 26">
            <a:extLst>
              <a:ext uri="{FF2B5EF4-FFF2-40B4-BE49-F238E27FC236}">
                <a16:creationId xmlns:a16="http://schemas.microsoft.com/office/drawing/2014/main" id="{57A4D948-3D3C-6970-5BCB-FFDA25189EA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998" t="21149" r="18659" b="22529"/>
          <a:stretch/>
        </p:blipFill>
        <p:spPr>
          <a:xfrm>
            <a:off x="5749488" y="3210224"/>
            <a:ext cx="704451" cy="636423"/>
          </a:xfrm>
          <a:prstGeom prst="rect">
            <a:avLst/>
          </a:prstGeom>
        </p:spPr>
      </p:pic>
      <p:pic>
        <p:nvPicPr>
          <p:cNvPr id="29" name="Image 28">
            <a:extLst>
              <a:ext uri="{FF2B5EF4-FFF2-40B4-BE49-F238E27FC236}">
                <a16:creationId xmlns:a16="http://schemas.microsoft.com/office/drawing/2014/main" id="{7C32D62C-2996-1E0A-AD33-72D36E61F83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6267" t="16322" r="15441" b="20459"/>
          <a:stretch/>
        </p:blipFill>
        <p:spPr>
          <a:xfrm>
            <a:off x="4098693" y="3219075"/>
            <a:ext cx="725894" cy="671964"/>
          </a:xfrm>
          <a:prstGeom prst="rect">
            <a:avLst/>
          </a:prstGeom>
        </p:spPr>
      </p:pic>
      <p:pic>
        <p:nvPicPr>
          <p:cNvPr id="31" name="Image 30">
            <a:extLst>
              <a:ext uri="{FF2B5EF4-FFF2-40B4-BE49-F238E27FC236}">
                <a16:creationId xmlns:a16="http://schemas.microsoft.com/office/drawing/2014/main" id="{B898A7F1-E7CB-4083-48FD-37A84FC508A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7346" t="19770" r="18429" b="24368"/>
          <a:stretch/>
        </p:blipFill>
        <p:spPr>
          <a:xfrm>
            <a:off x="8168289" y="3221181"/>
            <a:ext cx="634397" cy="551793"/>
          </a:xfrm>
          <a:prstGeom prst="rect">
            <a:avLst/>
          </a:prstGeom>
        </p:spPr>
      </p:pic>
      <p:pic>
        <p:nvPicPr>
          <p:cNvPr id="33" name="Image 32">
            <a:extLst>
              <a:ext uri="{FF2B5EF4-FFF2-40B4-BE49-F238E27FC236}">
                <a16:creationId xmlns:a16="http://schemas.microsoft.com/office/drawing/2014/main" id="{025048AB-6714-9957-4083-7D0CFB82F59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8244" t="16553" r="17509" b="22988"/>
          <a:stretch/>
        </p:blipFill>
        <p:spPr>
          <a:xfrm>
            <a:off x="8166686" y="3862001"/>
            <a:ext cx="641132" cy="603350"/>
          </a:xfrm>
          <a:prstGeom prst="rect">
            <a:avLst/>
          </a:prstGeom>
        </p:spPr>
      </p:pic>
      <p:sp>
        <p:nvSpPr>
          <p:cNvPr id="34" name="ZoneTexte 33">
            <a:extLst>
              <a:ext uri="{FF2B5EF4-FFF2-40B4-BE49-F238E27FC236}">
                <a16:creationId xmlns:a16="http://schemas.microsoft.com/office/drawing/2014/main" id="{DDAF9D28-4852-D3F4-7283-51F31FF12E94}"/>
              </a:ext>
            </a:extLst>
          </p:cNvPr>
          <p:cNvSpPr txBox="1"/>
          <p:nvPr/>
        </p:nvSpPr>
        <p:spPr>
          <a:xfrm>
            <a:off x="4101204" y="4445101"/>
            <a:ext cx="2352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Collaborative settings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D0F91E07-7E0A-FFBD-52B8-BB04A6CC9AD1}"/>
              </a:ext>
            </a:extLst>
          </p:cNvPr>
          <p:cNvSpPr txBox="1"/>
          <p:nvPr/>
        </p:nvSpPr>
        <p:spPr>
          <a:xfrm>
            <a:off x="6739730" y="4437351"/>
            <a:ext cx="2352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/>
              <a:t>hierarchical</a:t>
            </a:r>
            <a:r>
              <a:rPr lang="fr-FR" b="1" dirty="0"/>
              <a:t> settings</a:t>
            </a:r>
          </a:p>
        </p:txBody>
      </p:sp>
      <p:cxnSp>
        <p:nvCxnSpPr>
          <p:cNvPr id="36" name="Connecteur droit avec flèche 35">
            <a:extLst>
              <a:ext uri="{FF2B5EF4-FFF2-40B4-BE49-F238E27FC236}">
                <a16:creationId xmlns:a16="http://schemas.microsoft.com/office/drawing/2014/main" id="{35D7480F-E915-886A-817B-21A9C106E4FE}"/>
              </a:ext>
            </a:extLst>
          </p:cNvPr>
          <p:cNvCxnSpPr>
            <a:cxnSpLocks/>
          </p:cNvCxnSpPr>
          <p:nvPr/>
        </p:nvCxnSpPr>
        <p:spPr>
          <a:xfrm>
            <a:off x="8890233" y="2845466"/>
            <a:ext cx="1545021" cy="0"/>
          </a:xfrm>
          <a:prstGeom prst="straightConnector1">
            <a:avLst/>
          </a:prstGeom>
          <a:ln w="3810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avec flèche 36">
            <a:extLst>
              <a:ext uri="{FF2B5EF4-FFF2-40B4-BE49-F238E27FC236}">
                <a16:creationId xmlns:a16="http://schemas.microsoft.com/office/drawing/2014/main" id="{BE2C3ABE-592F-C92D-853E-71D40A85FFEA}"/>
              </a:ext>
            </a:extLst>
          </p:cNvPr>
          <p:cNvCxnSpPr>
            <a:cxnSpLocks/>
          </p:cNvCxnSpPr>
          <p:nvPr/>
        </p:nvCxnSpPr>
        <p:spPr>
          <a:xfrm flipV="1">
            <a:off x="9562894" y="1752703"/>
            <a:ext cx="0" cy="2146422"/>
          </a:xfrm>
          <a:prstGeom prst="straightConnector1">
            <a:avLst/>
          </a:prstGeom>
          <a:ln w="3810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droit avec flèche 37">
            <a:extLst>
              <a:ext uri="{FF2B5EF4-FFF2-40B4-BE49-F238E27FC236}">
                <a16:creationId xmlns:a16="http://schemas.microsoft.com/office/drawing/2014/main" id="{4201856A-2754-318C-5E38-18E29ECC896F}"/>
              </a:ext>
            </a:extLst>
          </p:cNvPr>
          <p:cNvCxnSpPr>
            <a:cxnSpLocks/>
          </p:cNvCxnSpPr>
          <p:nvPr/>
        </p:nvCxnSpPr>
        <p:spPr>
          <a:xfrm>
            <a:off x="9562894" y="1735797"/>
            <a:ext cx="872360" cy="0"/>
          </a:xfrm>
          <a:prstGeom prst="straightConnector1">
            <a:avLst/>
          </a:prstGeom>
          <a:ln w="3810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avec flèche 38">
            <a:extLst>
              <a:ext uri="{FF2B5EF4-FFF2-40B4-BE49-F238E27FC236}">
                <a16:creationId xmlns:a16="http://schemas.microsoft.com/office/drawing/2014/main" id="{0406E222-2BF8-0718-7E47-6B45A3F845C6}"/>
              </a:ext>
            </a:extLst>
          </p:cNvPr>
          <p:cNvCxnSpPr>
            <a:cxnSpLocks/>
          </p:cNvCxnSpPr>
          <p:nvPr/>
        </p:nvCxnSpPr>
        <p:spPr>
          <a:xfrm>
            <a:off x="9562894" y="3899125"/>
            <a:ext cx="872360" cy="0"/>
          </a:xfrm>
          <a:prstGeom prst="straightConnector1">
            <a:avLst/>
          </a:prstGeom>
          <a:ln w="3810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Image 39">
            <a:extLst>
              <a:ext uri="{FF2B5EF4-FFF2-40B4-BE49-F238E27FC236}">
                <a16:creationId xmlns:a16="http://schemas.microsoft.com/office/drawing/2014/main" id="{B7EEBBAE-08CC-8AED-85B7-AC338F053EC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744993" y="3439036"/>
            <a:ext cx="477942" cy="957796"/>
          </a:xfrm>
          <a:prstGeom prst="rect">
            <a:avLst/>
          </a:prstGeom>
        </p:spPr>
      </p:pic>
      <p:pic>
        <p:nvPicPr>
          <p:cNvPr id="41" name="Picture 6" descr="undefined">
            <a:extLst>
              <a:ext uri="{FF2B5EF4-FFF2-40B4-BE49-F238E27FC236}">
                <a16:creationId xmlns:a16="http://schemas.microsoft.com/office/drawing/2014/main" id="{977492C8-0483-7334-B634-01A6683F61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2447" y="3482881"/>
            <a:ext cx="881500" cy="892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2" name="Gruppo 171">
            <a:extLst>
              <a:ext uri="{FF2B5EF4-FFF2-40B4-BE49-F238E27FC236}">
                <a16:creationId xmlns:a16="http://schemas.microsoft.com/office/drawing/2014/main" id="{85146CF1-FFAB-51DF-76A2-AD4486292DA2}"/>
              </a:ext>
            </a:extLst>
          </p:cNvPr>
          <p:cNvGrpSpPr/>
          <p:nvPr/>
        </p:nvGrpSpPr>
        <p:grpSpPr>
          <a:xfrm>
            <a:off x="10744993" y="1272144"/>
            <a:ext cx="382348" cy="568632"/>
            <a:chOff x="911291" y="1250302"/>
            <a:chExt cx="1138334" cy="1810139"/>
          </a:xfrm>
        </p:grpSpPr>
        <p:sp>
          <p:nvSpPr>
            <p:cNvPr id="43" name="Rettangolo ad angolo ripiegato 172">
              <a:extLst>
                <a:ext uri="{FF2B5EF4-FFF2-40B4-BE49-F238E27FC236}">
                  <a16:creationId xmlns:a16="http://schemas.microsoft.com/office/drawing/2014/main" id="{E5646D8A-CAA5-E8A0-8789-BE7964049872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" name="Connettore diritto 173">
              <a:extLst>
                <a:ext uri="{FF2B5EF4-FFF2-40B4-BE49-F238E27FC236}">
                  <a16:creationId xmlns:a16="http://schemas.microsoft.com/office/drawing/2014/main" id="{1851C541-5C75-C215-DEC6-218C1BF474B7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ttore diritto 174">
              <a:extLst>
                <a:ext uri="{FF2B5EF4-FFF2-40B4-BE49-F238E27FC236}">
                  <a16:creationId xmlns:a16="http://schemas.microsoft.com/office/drawing/2014/main" id="{A9075825-0551-2819-C201-C6F85907183D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ttore diritto 175">
              <a:extLst>
                <a:ext uri="{FF2B5EF4-FFF2-40B4-BE49-F238E27FC236}">
                  <a16:creationId xmlns:a16="http://schemas.microsoft.com/office/drawing/2014/main" id="{A353704C-5096-D0D6-754C-9181616743BA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ttore diritto 176">
              <a:extLst>
                <a:ext uri="{FF2B5EF4-FFF2-40B4-BE49-F238E27FC236}">
                  <a16:creationId xmlns:a16="http://schemas.microsoft.com/office/drawing/2014/main" id="{E6392EBC-BBFB-C3CE-3C2C-EFC5C0162098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nettore diritto 177">
              <a:extLst>
                <a:ext uri="{FF2B5EF4-FFF2-40B4-BE49-F238E27FC236}">
                  <a16:creationId xmlns:a16="http://schemas.microsoft.com/office/drawing/2014/main" id="{6E3B9DEE-4C6B-9D64-C546-DA25FA2CAFCA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ttore diritto 178">
              <a:extLst>
                <a:ext uri="{FF2B5EF4-FFF2-40B4-BE49-F238E27FC236}">
                  <a16:creationId xmlns:a16="http://schemas.microsoft.com/office/drawing/2014/main" id="{5DA93124-3709-97D2-36C3-F9AE41D2AAB0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ttore diritto 179">
              <a:extLst>
                <a:ext uri="{FF2B5EF4-FFF2-40B4-BE49-F238E27FC236}">
                  <a16:creationId xmlns:a16="http://schemas.microsoft.com/office/drawing/2014/main" id="{5B84807C-6C31-5C41-B403-0AF6AC8AAAD7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ttore diritto 180">
              <a:extLst>
                <a:ext uri="{FF2B5EF4-FFF2-40B4-BE49-F238E27FC236}">
                  <a16:creationId xmlns:a16="http://schemas.microsoft.com/office/drawing/2014/main" id="{F5623242-4A86-85D5-2FC4-ED0B92E1A7A3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uppo 171">
            <a:extLst>
              <a:ext uri="{FF2B5EF4-FFF2-40B4-BE49-F238E27FC236}">
                <a16:creationId xmlns:a16="http://schemas.microsoft.com/office/drawing/2014/main" id="{DA9C8B74-0E47-FD5C-C905-06AFEE564882}"/>
              </a:ext>
            </a:extLst>
          </p:cNvPr>
          <p:cNvGrpSpPr/>
          <p:nvPr/>
        </p:nvGrpSpPr>
        <p:grpSpPr>
          <a:xfrm>
            <a:off x="10601616" y="1401705"/>
            <a:ext cx="382348" cy="568632"/>
            <a:chOff x="911291" y="1250302"/>
            <a:chExt cx="1138334" cy="1810139"/>
          </a:xfrm>
        </p:grpSpPr>
        <p:sp>
          <p:nvSpPr>
            <p:cNvPr id="53" name="Rettangolo ad angolo ripiegato 172">
              <a:extLst>
                <a:ext uri="{FF2B5EF4-FFF2-40B4-BE49-F238E27FC236}">
                  <a16:creationId xmlns:a16="http://schemas.microsoft.com/office/drawing/2014/main" id="{6C92E37E-CB56-3305-482C-7090ABB7A183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4" name="Connettore diritto 173">
              <a:extLst>
                <a:ext uri="{FF2B5EF4-FFF2-40B4-BE49-F238E27FC236}">
                  <a16:creationId xmlns:a16="http://schemas.microsoft.com/office/drawing/2014/main" id="{3617BB00-5807-04EB-81B2-7D692A9D8D06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ttore diritto 174">
              <a:extLst>
                <a:ext uri="{FF2B5EF4-FFF2-40B4-BE49-F238E27FC236}">
                  <a16:creationId xmlns:a16="http://schemas.microsoft.com/office/drawing/2014/main" id="{31EC8D9C-52DA-738A-756E-93FD0F9EF40E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ttore diritto 175">
              <a:extLst>
                <a:ext uri="{FF2B5EF4-FFF2-40B4-BE49-F238E27FC236}">
                  <a16:creationId xmlns:a16="http://schemas.microsoft.com/office/drawing/2014/main" id="{30B56DA0-CCD2-B22F-5E7A-DA036A18E0F0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ttore diritto 176">
              <a:extLst>
                <a:ext uri="{FF2B5EF4-FFF2-40B4-BE49-F238E27FC236}">
                  <a16:creationId xmlns:a16="http://schemas.microsoft.com/office/drawing/2014/main" id="{F13C2990-7717-8796-A15D-D05AE475AA46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ttore diritto 177">
              <a:extLst>
                <a:ext uri="{FF2B5EF4-FFF2-40B4-BE49-F238E27FC236}">
                  <a16:creationId xmlns:a16="http://schemas.microsoft.com/office/drawing/2014/main" id="{2FAE113D-9490-909B-2DA4-9201189B43AE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ttore diritto 178">
              <a:extLst>
                <a:ext uri="{FF2B5EF4-FFF2-40B4-BE49-F238E27FC236}">
                  <a16:creationId xmlns:a16="http://schemas.microsoft.com/office/drawing/2014/main" id="{4FF91360-09ED-438D-8738-65155A3A94C7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ttore diritto 179">
              <a:extLst>
                <a:ext uri="{FF2B5EF4-FFF2-40B4-BE49-F238E27FC236}">
                  <a16:creationId xmlns:a16="http://schemas.microsoft.com/office/drawing/2014/main" id="{6EFDEB61-806F-BA58-C17C-B2BDF19E80B9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ttore diritto 180">
              <a:extLst>
                <a:ext uri="{FF2B5EF4-FFF2-40B4-BE49-F238E27FC236}">
                  <a16:creationId xmlns:a16="http://schemas.microsoft.com/office/drawing/2014/main" id="{55A1AC7F-F2CC-4759-E68C-5EB4F4CB9F07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Gruppo 1103">
            <a:extLst>
              <a:ext uri="{FF2B5EF4-FFF2-40B4-BE49-F238E27FC236}">
                <a16:creationId xmlns:a16="http://schemas.microsoft.com/office/drawing/2014/main" id="{F8F80553-5100-C72F-B380-3029BE381CCD}"/>
              </a:ext>
            </a:extLst>
          </p:cNvPr>
          <p:cNvGrpSpPr/>
          <p:nvPr/>
        </p:nvGrpSpPr>
        <p:grpSpPr>
          <a:xfrm>
            <a:off x="2217347" y="5097521"/>
            <a:ext cx="1271834" cy="1028375"/>
            <a:chOff x="5122420" y="505038"/>
            <a:chExt cx="2641509" cy="2724712"/>
          </a:xfrm>
        </p:grpSpPr>
        <p:sp>
          <p:nvSpPr>
            <p:cNvPr id="65" name="Ovale 1035">
              <a:extLst>
                <a:ext uri="{FF2B5EF4-FFF2-40B4-BE49-F238E27FC236}">
                  <a16:creationId xmlns:a16="http://schemas.microsoft.com/office/drawing/2014/main" id="{3D79AF2B-8D18-99F6-69D0-50AA8D4203EF}"/>
                </a:ext>
              </a:extLst>
            </p:cNvPr>
            <p:cNvSpPr/>
            <p:nvPr/>
          </p:nvSpPr>
          <p:spPr>
            <a:xfrm>
              <a:off x="5520266" y="1392590"/>
              <a:ext cx="287866" cy="3175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e 1036">
              <a:extLst>
                <a:ext uri="{FF2B5EF4-FFF2-40B4-BE49-F238E27FC236}">
                  <a16:creationId xmlns:a16="http://schemas.microsoft.com/office/drawing/2014/main" id="{3837E8AE-A85C-2000-5015-B7870A69D1A5}"/>
                </a:ext>
              </a:extLst>
            </p:cNvPr>
            <p:cNvSpPr/>
            <p:nvPr/>
          </p:nvSpPr>
          <p:spPr>
            <a:xfrm>
              <a:off x="5520266" y="2014890"/>
              <a:ext cx="287866" cy="3175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7" name="Connettore diritto 1038">
              <a:extLst>
                <a:ext uri="{FF2B5EF4-FFF2-40B4-BE49-F238E27FC236}">
                  <a16:creationId xmlns:a16="http://schemas.microsoft.com/office/drawing/2014/main" id="{7E012C4A-277B-1A7B-066A-F95DED1EC519}"/>
                </a:ext>
              </a:extLst>
            </p:cNvPr>
            <p:cNvCxnSpPr>
              <a:stCxn id="65" idx="4"/>
              <a:endCxn id="66" idx="0"/>
            </p:cNvCxnSpPr>
            <p:nvPr/>
          </p:nvCxnSpPr>
          <p:spPr>
            <a:xfrm>
              <a:off x="5664199" y="1710090"/>
              <a:ext cx="0" cy="304800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Ovale 1041">
              <a:extLst>
                <a:ext uri="{FF2B5EF4-FFF2-40B4-BE49-F238E27FC236}">
                  <a16:creationId xmlns:a16="http://schemas.microsoft.com/office/drawing/2014/main" id="{2E5C4DFC-2A30-38F4-00D7-9B6C2033ABC0}"/>
                </a:ext>
              </a:extLst>
            </p:cNvPr>
            <p:cNvSpPr/>
            <p:nvPr/>
          </p:nvSpPr>
          <p:spPr>
            <a:xfrm>
              <a:off x="6354232" y="1392590"/>
              <a:ext cx="287866" cy="3175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e 1042">
              <a:extLst>
                <a:ext uri="{FF2B5EF4-FFF2-40B4-BE49-F238E27FC236}">
                  <a16:creationId xmlns:a16="http://schemas.microsoft.com/office/drawing/2014/main" id="{CF12A322-2D5B-EB5D-3886-1C6238BB232E}"/>
                </a:ext>
              </a:extLst>
            </p:cNvPr>
            <p:cNvSpPr/>
            <p:nvPr/>
          </p:nvSpPr>
          <p:spPr>
            <a:xfrm>
              <a:off x="6354232" y="2014890"/>
              <a:ext cx="287866" cy="3175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0" name="Connettore diritto 1043">
              <a:extLst>
                <a:ext uri="{FF2B5EF4-FFF2-40B4-BE49-F238E27FC236}">
                  <a16:creationId xmlns:a16="http://schemas.microsoft.com/office/drawing/2014/main" id="{AFFE2083-EFD9-B67D-939D-FF779365B4C2}"/>
                </a:ext>
              </a:extLst>
            </p:cNvPr>
            <p:cNvCxnSpPr>
              <a:stCxn id="68" idx="4"/>
              <a:endCxn id="69" idx="0"/>
            </p:cNvCxnSpPr>
            <p:nvPr/>
          </p:nvCxnSpPr>
          <p:spPr>
            <a:xfrm>
              <a:off x="6498165" y="1710090"/>
              <a:ext cx="0" cy="304800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Ovale 1044">
              <a:extLst>
                <a:ext uri="{FF2B5EF4-FFF2-40B4-BE49-F238E27FC236}">
                  <a16:creationId xmlns:a16="http://schemas.microsoft.com/office/drawing/2014/main" id="{A7984305-2CB2-6689-578A-D7ACF19F7CD7}"/>
                </a:ext>
              </a:extLst>
            </p:cNvPr>
            <p:cNvSpPr/>
            <p:nvPr/>
          </p:nvSpPr>
          <p:spPr>
            <a:xfrm>
              <a:off x="5952066" y="1075090"/>
              <a:ext cx="287866" cy="3175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2" name="Connettore diritto 1045">
              <a:extLst>
                <a:ext uri="{FF2B5EF4-FFF2-40B4-BE49-F238E27FC236}">
                  <a16:creationId xmlns:a16="http://schemas.microsoft.com/office/drawing/2014/main" id="{249A5CF7-613A-497B-6C5A-D3C562CCAFEF}"/>
                </a:ext>
              </a:extLst>
            </p:cNvPr>
            <p:cNvCxnSpPr>
              <a:cxnSpLocks/>
              <a:stCxn id="71" idx="2"/>
              <a:endCxn id="65" idx="7"/>
            </p:cNvCxnSpPr>
            <p:nvPr/>
          </p:nvCxnSpPr>
          <p:spPr>
            <a:xfrm flipH="1">
              <a:off x="5765975" y="1233840"/>
              <a:ext cx="186091" cy="205247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ttore diritto 1048">
              <a:extLst>
                <a:ext uri="{FF2B5EF4-FFF2-40B4-BE49-F238E27FC236}">
                  <a16:creationId xmlns:a16="http://schemas.microsoft.com/office/drawing/2014/main" id="{C040BC34-9FAE-BF82-7973-759F275DF27A}"/>
                </a:ext>
              </a:extLst>
            </p:cNvPr>
            <p:cNvCxnSpPr>
              <a:cxnSpLocks/>
              <a:stCxn id="71" idx="6"/>
              <a:endCxn id="68" idx="1"/>
            </p:cNvCxnSpPr>
            <p:nvPr/>
          </p:nvCxnSpPr>
          <p:spPr>
            <a:xfrm>
              <a:off x="6239932" y="1233840"/>
              <a:ext cx="156457" cy="205247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Ovale 1051">
              <a:extLst>
                <a:ext uri="{FF2B5EF4-FFF2-40B4-BE49-F238E27FC236}">
                  <a16:creationId xmlns:a16="http://schemas.microsoft.com/office/drawing/2014/main" id="{4FF132AE-CB3A-F859-215A-CD77125F9BD0}"/>
                </a:ext>
              </a:extLst>
            </p:cNvPr>
            <p:cNvSpPr/>
            <p:nvPr/>
          </p:nvSpPr>
          <p:spPr>
            <a:xfrm>
              <a:off x="5937249" y="2336447"/>
              <a:ext cx="287866" cy="3175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5" name="Connettore diritto 1052">
              <a:extLst>
                <a:ext uri="{FF2B5EF4-FFF2-40B4-BE49-F238E27FC236}">
                  <a16:creationId xmlns:a16="http://schemas.microsoft.com/office/drawing/2014/main" id="{8330FAD0-164D-E6C0-C22F-974B2EFCE89C}"/>
                </a:ext>
              </a:extLst>
            </p:cNvPr>
            <p:cNvCxnSpPr>
              <a:cxnSpLocks/>
              <a:stCxn id="74" idx="2"/>
              <a:endCxn id="66" idx="5"/>
            </p:cNvCxnSpPr>
            <p:nvPr/>
          </p:nvCxnSpPr>
          <p:spPr>
            <a:xfrm flipH="1" flipV="1">
              <a:off x="5765975" y="2285893"/>
              <a:ext cx="171274" cy="209304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ttore diritto 1053">
              <a:extLst>
                <a:ext uri="{FF2B5EF4-FFF2-40B4-BE49-F238E27FC236}">
                  <a16:creationId xmlns:a16="http://schemas.microsoft.com/office/drawing/2014/main" id="{A2BA7C31-0A20-6D55-7BE7-A1647715543E}"/>
                </a:ext>
              </a:extLst>
            </p:cNvPr>
            <p:cNvCxnSpPr>
              <a:cxnSpLocks/>
              <a:stCxn id="74" idx="6"/>
              <a:endCxn id="69" idx="3"/>
            </p:cNvCxnSpPr>
            <p:nvPr/>
          </p:nvCxnSpPr>
          <p:spPr>
            <a:xfrm flipV="1">
              <a:off x="6225115" y="2285893"/>
              <a:ext cx="171274" cy="209304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Ovale 1059">
              <a:extLst>
                <a:ext uri="{FF2B5EF4-FFF2-40B4-BE49-F238E27FC236}">
                  <a16:creationId xmlns:a16="http://schemas.microsoft.com/office/drawing/2014/main" id="{2D814E69-87C5-1FED-DADE-694FD91FD209}"/>
                </a:ext>
              </a:extLst>
            </p:cNvPr>
            <p:cNvSpPr/>
            <p:nvPr/>
          </p:nvSpPr>
          <p:spPr>
            <a:xfrm>
              <a:off x="5937249" y="2912250"/>
              <a:ext cx="287866" cy="317500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8" name="Connettore diritto 1060">
              <a:extLst>
                <a:ext uri="{FF2B5EF4-FFF2-40B4-BE49-F238E27FC236}">
                  <a16:creationId xmlns:a16="http://schemas.microsoft.com/office/drawing/2014/main" id="{FF25C90B-89FC-E2F7-B1D8-65DA76C9B0DC}"/>
                </a:ext>
              </a:extLst>
            </p:cNvPr>
            <p:cNvCxnSpPr>
              <a:cxnSpLocks/>
              <a:stCxn id="74" idx="4"/>
              <a:endCxn id="77" idx="0"/>
            </p:cNvCxnSpPr>
            <p:nvPr/>
          </p:nvCxnSpPr>
          <p:spPr>
            <a:xfrm>
              <a:off x="6081182" y="2653947"/>
              <a:ext cx="0" cy="258303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Ovale 1064">
              <a:extLst>
                <a:ext uri="{FF2B5EF4-FFF2-40B4-BE49-F238E27FC236}">
                  <a16:creationId xmlns:a16="http://schemas.microsoft.com/office/drawing/2014/main" id="{0D5E6F6D-77E1-3AF3-25B0-6D1592D821BC}"/>
                </a:ext>
              </a:extLst>
            </p:cNvPr>
            <p:cNvSpPr/>
            <p:nvPr/>
          </p:nvSpPr>
          <p:spPr>
            <a:xfrm>
              <a:off x="5952066" y="505038"/>
              <a:ext cx="287866" cy="317500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0" name="Connettore diritto 1065">
              <a:extLst>
                <a:ext uri="{FF2B5EF4-FFF2-40B4-BE49-F238E27FC236}">
                  <a16:creationId xmlns:a16="http://schemas.microsoft.com/office/drawing/2014/main" id="{3BF172D7-3215-03F1-4FE0-7384B6A322B8}"/>
                </a:ext>
              </a:extLst>
            </p:cNvPr>
            <p:cNvCxnSpPr>
              <a:cxnSpLocks/>
              <a:stCxn id="79" idx="4"/>
              <a:endCxn id="71" idx="0"/>
            </p:cNvCxnSpPr>
            <p:nvPr/>
          </p:nvCxnSpPr>
          <p:spPr>
            <a:xfrm>
              <a:off x="6095999" y="822538"/>
              <a:ext cx="0" cy="252552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Ovale 1067">
              <a:extLst>
                <a:ext uri="{FF2B5EF4-FFF2-40B4-BE49-F238E27FC236}">
                  <a16:creationId xmlns:a16="http://schemas.microsoft.com/office/drawing/2014/main" id="{0A79C1A6-D5CE-BF21-5EE2-5118474A5B9D}"/>
                </a:ext>
              </a:extLst>
            </p:cNvPr>
            <p:cNvSpPr/>
            <p:nvPr/>
          </p:nvSpPr>
          <p:spPr>
            <a:xfrm>
              <a:off x="5139355" y="2448700"/>
              <a:ext cx="287866" cy="317500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2" name="Connettore diritto 1068">
              <a:extLst>
                <a:ext uri="{FF2B5EF4-FFF2-40B4-BE49-F238E27FC236}">
                  <a16:creationId xmlns:a16="http://schemas.microsoft.com/office/drawing/2014/main" id="{533FA14D-019C-DEDB-7CB9-865555D5D810}"/>
                </a:ext>
              </a:extLst>
            </p:cNvPr>
            <p:cNvCxnSpPr>
              <a:cxnSpLocks/>
              <a:stCxn id="66" idx="3"/>
              <a:endCxn id="81" idx="7"/>
            </p:cNvCxnSpPr>
            <p:nvPr/>
          </p:nvCxnSpPr>
          <p:spPr>
            <a:xfrm flipH="1">
              <a:off x="5385064" y="2285893"/>
              <a:ext cx="177359" cy="209304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Ovale 1070">
              <a:extLst>
                <a:ext uri="{FF2B5EF4-FFF2-40B4-BE49-F238E27FC236}">
                  <a16:creationId xmlns:a16="http://schemas.microsoft.com/office/drawing/2014/main" id="{C7AF91E1-8259-F445-F3C6-66A62BFF6EDE}"/>
                </a:ext>
              </a:extLst>
            </p:cNvPr>
            <p:cNvSpPr/>
            <p:nvPr/>
          </p:nvSpPr>
          <p:spPr>
            <a:xfrm>
              <a:off x="5122420" y="1032615"/>
              <a:ext cx="287866" cy="317500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4" name="Connettore diritto 1071">
              <a:extLst>
                <a:ext uri="{FF2B5EF4-FFF2-40B4-BE49-F238E27FC236}">
                  <a16:creationId xmlns:a16="http://schemas.microsoft.com/office/drawing/2014/main" id="{50348BD1-F59B-F415-F6E1-7F956331CA96}"/>
                </a:ext>
              </a:extLst>
            </p:cNvPr>
            <p:cNvCxnSpPr>
              <a:cxnSpLocks/>
              <a:stCxn id="83" idx="5"/>
              <a:endCxn id="65" idx="1"/>
            </p:cNvCxnSpPr>
            <p:nvPr/>
          </p:nvCxnSpPr>
          <p:spPr>
            <a:xfrm>
              <a:off x="5368129" y="1303618"/>
              <a:ext cx="194294" cy="135469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Ovale 1074">
              <a:extLst>
                <a:ext uri="{FF2B5EF4-FFF2-40B4-BE49-F238E27FC236}">
                  <a16:creationId xmlns:a16="http://schemas.microsoft.com/office/drawing/2014/main" id="{45599051-BF0C-47AC-D729-83E0692D1D57}"/>
                </a:ext>
              </a:extLst>
            </p:cNvPr>
            <p:cNvSpPr/>
            <p:nvPr/>
          </p:nvSpPr>
          <p:spPr>
            <a:xfrm>
              <a:off x="7476063" y="1604430"/>
              <a:ext cx="287866" cy="3175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e 1075">
              <a:extLst>
                <a:ext uri="{FF2B5EF4-FFF2-40B4-BE49-F238E27FC236}">
                  <a16:creationId xmlns:a16="http://schemas.microsoft.com/office/drawing/2014/main" id="{2F352283-C773-152F-3AD3-DD9E16AC4BF9}"/>
                </a:ext>
              </a:extLst>
            </p:cNvPr>
            <p:cNvSpPr/>
            <p:nvPr/>
          </p:nvSpPr>
          <p:spPr>
            <a:xfrm>
              <a:off x="7067720" y="2177697"/>
              <a:ext cx="287866" cy="3175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7" name="Connettore diritto 1076">
              <a:extLst>
                <a:ext uri="{FF2B5EF4-FFF2-40B4-BE49-F238E27FC236}">
                  <a16:creationId xmlns:a16="http://schemas.microsoft.com/office/drawing/2014/main" id="{086F6807-4DD7-22ED-0192-70D3260544D0}"/>
                </a:ext>
              </a:extLst>
            </p:cNvPr>
            <p:cNvCxnSpPr>
              <a:cxnSpLocks/>
              <a:stCxn id="85" idx="3"/>
              <a:endCxn id="86" idx="7"/>
            </p:cNvCxnSpPr>
            <p:nvPr/>
          </p:nvCxnSpPr>
          <p:spPr>
            <a:xfrm flipH="1">
              <a:off x="7313429" y="1875433"/>
              <a:ext cx="204791" cy="348761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Ovale 1077">
              <a:extLst>
                <a:ext uri="{FF2B5EF4-FFF2-40B4-BE49-F238E27FC236}">
                  <a16:creationId xmlns:a16="http://schemas.microsoft.com/office/drawing/2014/main" id="{07A99D4A-A15F-9BA0-5B03-236F1D9CBBE4}"/>
                </a:ext>
              </a:extLst>
            </p:cNvPr>
            <p:cNvSpPr/>
            <p:nvPr/>
          </p:nvSpPr>
          <p:spPr>
            <a:xfrm>
              <a:off x="6984820" y="1199583"/>
              <a:ext cx="287866" cy="3175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9" name="Connettore diritto 1078">
              <a:extLst>
                <a:ext uri="{FF2B5EF4-FFF2-40B4-BE49-F238E27FC236}">
                  <a16:creationId xmlns:a16="http://schemas.microsoft.com/office/drawing/2014/main" id="{49832F1A-6238-419B-85B4-747C415CC723}"/>
                </a:ext>
              </a:extLst>
            </p:cNvPr>
            <p:cNvCxnSpPr>
              <a:cxnSpLocks/>
              <a:stCxn id="88" idx="6"/>
              <a:endCxn id="85" idx="1"/>
            </p:cNvCxnSpPr>
            <p:nvPr/>
          </p:nvCxnSpPr>
          <p:spPr>
            <a:xfrm>
              <a:off x="7272686" y="1358333"/>
              <a:ext cx="245534" cy="292594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ttore diritto 1079">
              <a:extLst>
                <a:ext uri="{FF2B5EF4-FFF2-40B4-BE49-F238E27FC236}">
                  <a16:creationId xmlns:a16="http://schemas.microsoft.com/office/drawing/2014/main" id="{63FD780F-2445-6352-DD68-B2CC48A49495}"/>
                </a:ext>
              </a:extLst>
            </p:cNvPr>
            <p:cNvCxnSpPr>
              <a:cxnSpLocks/>
              <a:stCxn id="69" idx="6"/>
              <a:endCxn id="86" idx="2"/>
            </p:cNvCxnSpPr>
            <p:nvPr/>
          </p:nvCxnSpPr>
          <p:spPr>
            <a:xfrm>
              <a:off x="6642098" y="2173640"/>
              <a:ext cx="425622" cy="162807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ttore diritto 1089">
              <a:extLst>
                <a:ext uri="{FF2B5EF4-FFF2-40B4-BE49-F238E27FC236}">
                  <a16:creationId xmlns:a16="http://schemas.microsoft.com/office/drawing/2014/main" id="{1008ED39-F485-24BB-C67D-5AAC7FD2E01E}"/>
                </a:ext>
              </a:extLst>
            </p:cNvPr>
            <p:cNvCxnSpPr>
              <a:cxnSpLocks/>
              <a:stCxn id="68" idx="6"/>
              <a:endCxn id="88" idx="2"/>
            </p:cNvCxnSpPr>
            <p:nvPr/>
          </p:nvCxnSpPr>
          <p:spPr>
            <a:xfrm flipV="1">
              <a:off x="6642098" y="1358333"/>
              <a:ext cx="342722" cy="193007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Ovale 1095">
              <a:extLst>
                <a:ext uri="{FF2B5EF4-FFF2-40B4-BE49-F238E27FC236}">
                  <a16:creationId xmlns:a16="http://schemas.microsoft.com/office/drawing/2014/main" id="{256179D4-F8E7-7BF3-8C53-17A83D80ECFA}"/>
                </a:ext>
              </a:extLst>
            </p:cNvPr>
            <p:cNvSpPr/>
            <p:nvPr/>
          </p:nvSpPr>
          <p:spPr>
            <a:xfrm>
              <a:off x="7332130" y="672813"/>
              <a:ext cx="287866" cy="317500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3" name="Connettore diritto 1096">
              <a:extLst>
                <a:ext uri="{FF2B5EF4-FFF2-40B4-BE49-F238E27FC236}">
                  <a16:creationId xmlns:a16="http://schemas.microsoft.com/office/drawing/2014/main" id="{E1C75CEB-2236-F7C9-5EE5-2895C64510F9}"/>
                </a:ext>
              </a:extLst>
            </p:cNvPr>
            <p:cNvCxnSpPr>
              <a:cxnSpLocks/>
              <a:stCxn id="92" idx="3"/>
              <a:endCxn id="88" idx="7"/>
            </p:cNvCxnSpPr>
            <p:nvPr/>
          </p:nvCxnSpPr>
          <p:spPr>
            <a:xfrm flipH="1">
              <a:off x="7230529" y="943816"/>
              <a:ext cx="143758" cy="302264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4" name="Flèche : double flèche verticale 93">
            <a:extLst>
              <a:ext uri="{FF2B5EF4-FFF2-40B4-BE49-F238E27FC236}">
                <a16:creationId xmlns:a16="http://schemas.microsoft.com/office/drawing/2014/main" id="{1109F0AB-11F4-6FC0-ECAC-C596B07A1AD7}"/>
              </a:ext>
            </a:extLst>
          </p:cNvPr>
          <p:cNvSpPr/>
          <p:nvPr/>
        </p:nvSpPr>
        <p:spPr>
          <a:xfrm>
            <a:off x="2761875" y="1899942"/>
            <a:ext cx="374211" cy="744240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5" name="ZoneTexte 94">
            <a:extLst>
              <a:ext uri="{FF2B5EF4-FFF2-40B4-BE49-F238E27FC236}">
                <a16:creationId xmlns:a16="http://schemas.microsoft.com/office/drawing/2014/main" id="{CD535160-F994-2556-25A3-1889D46C2886}"/>
              </a:ext>
            </a:extLst>
          </p:cNvPr>
          <p:cNvSpPr txBox="1"/>
          <p:nvPr/>
        </p:nvSpPr>
        <p:spPr>
          <a:xfrm>
            <a:off x="2480969" y="6134089"/>
            <a:ext cx="1405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Goal</a:t>
            </a:r>
          </a:p>
        </p:txBody>
      </p:sp>
      <p:sp>
        <p:nvSpPr>
          <p:cNvPr id="96" name="Flèche : bas 95">
            <a:extLst>
              <a:ext uri="{FF2B5EF4-FFF2-40B4-BE49-F238E27FC236}">
                <a16:creationId xmlns:a16="http://schemas.microsoft.com/office/drawing/2014/main" id="{EE458A00-4F2C-4471-8B94-3075AE83CE3E}"/>
              </a:ext>
            </a:extLst>
          </p:cNvPr>
          <p:cNvSpPr/>
          <p:nvPr/>
        </p:nvSpPr>
        <p:spPr>
          <a:xfrm>
            <a:off x="2841171" y="4350631"/>
            <a:ext cx="391189" cy="74688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8" name="Image 97">
            <a:extLst>
              <a:ext uri="{FF2B5EF4-FFF2-40B4-BE49-F238E27FC236}">
                <a16:creationId xmlns:a16="http://schemas.microsoft.com/office/drawing/2014/main" id="{19940809-C256-15A5-2E82-F3686EF05E9E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20043" t="11821" r="19761" b="27974"/>
          <a:stretch/>
        </p:blipFill>
        <p:spPr>
          <a:xfrm>
            <a:off x="10553881" y="2206169"/>
            <a:ext cx="1174904" cy="1175075"/>
          </a:xfrm>
          <a:prstGeom prst="rect">
            <a:avLst/>
          </a:prstGeom>
        </p:spPr>
      </p:pic>
      <p:sp>
        <p:nvSpPr>
          <p:cNvPr id="99" name="ZoneTexte 98">
            <a:extLst>
              <a:ext uri="{FF2B5EF4-FFF2-40B4-BE49-F238E27FC236}">
                <a16:creationId xmlns:a16="http://schemas.microsoft.com/office/drawing/2014/main" id="{23E478DA-9792-1CC3-AC56-84F67CDA1C6C}"/>
              </a:ext>
            </a:extLst>
          </p:cNvPr>
          <p:cNvSpPr txBox="1"/>
          <p:nvPr/>
        </p:nvSpPr>
        <p:spPr>
          <a:xfrm>
            <a:off x="10046567" y="4434902"/>
            <a:ext cx="2352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Tools</a:t>
            </a:r>
          </a:p>
        </p:txBody>
      </p:sp>
      <p:sp>
        <p:nvSpPr>
          <p:cNvPr id="101" name="ZoneTexte 100">
            <a:extLst>
              <a:ext uri="{FF2B5EF4-FFF2-40B4-BE49-F238E27FC236}">
                <a16:creationId xmlns:a16="http://schemas.microsoft.com/office/drawing/2014/main" id="{C1808109-7F30-BC69-9B4F-45ABFB44D120}"/>
              </a:ext>
            </a:extLst>
          </p:cNvPr>
          <p:cNvSpPr txBox="1"/>
          <p:nvPr/>
        </p:nvSpPr>
        <p:spPr>
          <a:xfrm>
            <a:off x="-332083" y="485728"/>
            <a:ext cx="2364103" cy="138499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b="1" dirty="0"/>
              <a:t>How the </a:t>
            </a:r>
            <a:r>
              <a:rPr lang="fr-FR" sz="1400" b="1" dirty="0" err="1"/>
              <a:t>human</a:t>
            </a:r>
            <a:r>
              <a:rPr lang="fr-FR" sz="1400" b="1" dirty="0"/>
              <a:t> can </a:t>
            </a:r>
            <a:r>
              <a:rPr lang="fr-FR" sz="1400" b="1" dirty="0" err="1"/>
              <a:t>verify</a:t>
            </a:r>
            <a:r>
              <a:rPr lang="fr-FR" sz="1400" b="1" dirty="0"/>
              <a:t> the agent </a:t>
            </a:r>
            <a:r>
              <a:rPr lang="fr-FR" sz="1400" b="1" dirty="0" err="1"/>
              <a:t>behaviour</a:t>
            </a:r>
            <a:endParaRPr lang="fr-FR" sz="1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b="1" dirty="0"/>
              <a:t>How </a:t>
            </a:r>
            <a:r>
              <a:rPr lang="fr-FR" sz="1400" b="1" dirty="0" err="1"/>
              <a:t>explain</a:t>
            </a:r>
            <a:r>
              <a:rPr lang="fr-FR" sz="1400" b="1" dirty="0"/>
              <a:t> the goal, the </a:t>
            </a:r>
            <a:r>
              <a:rPr lang="fr-FR" sz="1400" b="1" dirty="0" err="1"/>
              <a:t>preferences</a:t>
            </a:r>
            <a:r>
              <a:rPr lang="fr-FR" sz="1400" b="1" dirty="0"/>
              <a:t> and </a:t>
            </a:r>
            <a:r>
              <a:rPr lang="fr-FR" sz="1400" b="1" dirty="0" err="1"/>
              <a:t>provide</a:t>
            </a:r>
            <a:r>
              <a:rPr lang="fr-FR" sz="1400" b="1" dirty="0"/>
              <a:t> feedbacks</a:t>
            </a:r>
          </a:p>
        </p:txBody>
      </p:sp>
      <p:sp>
        <p:nvSpPr>
          <p:cNvPr id="103" name="ZoneTexte 102">
            <a:extLst>
              <a:ext uri="{FF2B5EF4-FFF2-40B4-BE49-F238E27FC236}">
                <a16:creationId xmlns:a16="http://schemas.microsoft.com/office/drawing/2014/main" id="{A44A72C4-6008-D49B-5E35-0B11019F52E2}"/>
              </a:ext>
            </a:extLst>
          </p:cNvPr>
          <p:cNvSpPr txBox="1"/>
          <p:nvPr/>
        </p:nvSpPr>
        <p:spPr>
          <a:xfrm>
            <a:off x="-344792" y="2562934"/>
            <a:ext cx="2364103" cy="160043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b="1" dirty="0"/>
              <a:t>Has the agent </a:t>
            </a:r>
            <a:r>
              <a:rPr lang="fr-FR" sz="1400" b="1" dirty="0" err="1"/>
              <a:t>understood</a:t>
            </a:r>
            <a:r>
              <a:rPr lang="fr-FR" sz="1400" b="1" dirty="0"/>
              <a:t> the goal and the </a:t>
            </a:r>
            <a:r>
              <a:rPr lang="fr-FR" sz="1400" b="1" dirty="0" err="1"/>
              <a:t>preference</a:t>
            </a:r>
            <a:r>
              <a:rPr lang="fr-FR" sz="1400" b="1" dirty="0"/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b="1" dirty="0" err="1"/>
              <a:t>What</a:t>
            </a:r>
            <a:r>
              <a:rPr lang="fr-FR" sz="1400" b="1" dirty="0"/>
              <a:t> </a:t>
            </a:r>
            <a:r>
              <a:rPr lang="fr-FR" sz="1400" b="1" dirty="0" err="1"/>
              <a:t>is</a:t>
            </a:r>
            <a:r>
              <a:rPr lang="fr-FR" sz="1400" b="1" dirty="0"/>
              <a:t> the system capable of?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b="1" dirty="0" err="1"/>
              <a:t>What</a:t>
            </a:r>
            <a:r>
              <a:rPr lang="fr-FR" sz="1400" b="1" dirty="0"/>
              <a:t> </a:t>
            </a:r>
            <a:r>
              <a:rPr lang="fr-FR" sz="1400" b="1" dirty="0" err="1"/>
              <a:t>is</a:t>
            </a:r>
            <a:r>
              <a:rPr lang="fr-FR" sz="1400" b="1" dirty="0"/>
              <a:t> the agent planning or </a:t>
            </a:r>
            <a:r>
              <a:rPr lang="fr-FR" sz="1400" b="1" dirty="0" err="1"/>
              <a:t>doing</a:t>
            </a:r>
            <a:r>
              <a:rPr lang="fr-FR" sz="1400" b="1" dirty="0"/>
              <a:t>?</a:t>
            </a:r>
          </a:p>
        </p:txBody>
      </p:sp>
      <p:sp>
        <p:nvSpPr>
          <p:cNvPr id="104" name="ZoneTexte 103">
            <a:extLst>
              <a:ext uri="{FF2B5EF4-FFF2-40B4-BE49-F238E27FC236}">
                <a16:creationId xmlns:a16="http://schemas.microsoft.com/office/drawing/2014/main" id="{429CB4F1-EA39-936C-CA7A-03CCE800D77A}"/>
              </a:ext>
            </a:extLst>
          </p:cNvPr>
          <p:cNvSpPr txBox="1"/>
          <p:nvPr/>
        </p:nvSpPr>
        <p:spPr>
          <a:xfrm>
            <a:off x="-347525" y="5015984"/>
            <a:ext cx="2364103" cy="95410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b="1" dirty="0"/>
              <a:t>Has the agent </a:t>
            </a:r>
            <a:r>
              <a:rPr lang="fr-FR" sz="1400" b="1" dirty="0" err="1"/>
              <a:t>reached</a:t>
            </a:r>
            <a:r>
              <a:rPr lang="fr-FR" sz="1400" b="1" dirty="0"/>
              <a:t> the goal?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b="1" dirty="0"/>
              <a:t>There are </a:t>
            </a:r>
            <a:r>
              <a:rPr lang="fr-FR" sz="1400" b="1" dirty="0" err="1"/>
              <a:t>any</a:t>
            </a:r>
            <a:r>
              <a:rPr lang="fr-FR" sz="1400" b="1" dirty="0"/>
              <a:t> </a:t>
            </a:r>
            <a:r>
              <a:rPr lang="fr-FR" sz="1400" b="1" dirty="0" err="1"/>
              <a:t>side</a:t>
            </a:r>
            <a:r>
              <a:rPr lang="fr-FR" sz="1400" b="1" dirty="0"/>
              <a:t> </a:t>
            </a:r>
            <a:r>
              <a:rPr lang="fr-FR" sz="1400" b="1" dirty="0" err="1"/>
              <a:t>effects</a:t>
            </a:r>
            <a:r>
              <a:rPr lang="fr-FR" sz="1400" b="1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2274032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 : coins arrondis 1">
            <a:extLst>
              <a:ext uri="{FF2B5EF4-FFF2-40B4-BE49-F238E27FC236}">
                <a16:creationId xmlns:a16="http://schemas.microsoft.com/office/drawing/2014/main" id="{5D111002-F150-2BFA-C5BF-DC57C8D29E30}"/>
              </a:ext>
            </a:extLst>
          </p:cNvPr>
          <p:cNvSpPr/>
          <p:nvPr/>
        </p:nvSpPr>
        <p:spPr>
          <a:xfrm>
            <a:off x="3392893" y="1752604"/>
            <a:ext cx="3523488" cy="816864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/>
              <a:t>Data</a:t>
            </a:r>
          </a:p>
        </p:txBody>
      </p:sp>
      <p:sp>
        <p:nvSpPr>
          <p:cNvPr id="5" name="Rectangle : coins arrondis 2">
            <a:extLst>
              <a:ext uri="{FF2B5EF4-FFF2-40B4-BE49-F238E27FC236}">
                <a16:creationId xmlns:a16="http://schemas.microsoft.com/office/drawing/2014/main" id="{1D9E2591-9CA4-87CA-B2F1-81FEC1BC607B}"/>
              </a:ext>
            </a:extLst>
          </p:cNvPr>
          <p:cNvSpPr/>
          <p:nvPr/>
        </p:nvSpPr>
        <p:spPr>
          <a:xfrm>
            <a:off x="3392893" y="2958057"/>
            <a:ext cx="3523488" cy="816864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/>
              <a:t>model</a:t>
            </a:r>
          </a:p>
        </p:txBody>
      </p:sp>
      <p:sp>
        <p:nvSpPr>
          <p:cNvPr id="6" name="Rectangle : coins arrondis 16">
            <a:extLst>
              <a:ext uri="{FF2B5EF4-FFF2-40B4-BE49-F238E27FC236}">
                <a16:creationId xmlns:a16="http://schemas.microsoft.com/office/drawing/2014/main" id="{0100C56C-D06D-D415-D35F-452AFEDF4A7B}"/>
              </a:ext>
            </a:extLst>
          </p:cNvPr>
          <p:cNvSpPr/>
          <p:nvPr/>
        </p:nvSpPr>
        <p:spPr>
          <a:xfrm>
            <a:off x="3392893" y="4165035"/>
            <a:ext cx="3523488" cy="816864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/>
              <a:t>User</a:t>
            </a:r>
          </a:p>
        </p:txBody>
      </p:sp>
      <p:sp>
        <p:nvSpPr>
          <p:cNvPr id="7" name="Rectangle : coins arrondis 1">
            <a:extLst>
              <a:ext uri="{FF2B5EF4-FFF2-40B4-BE49-F238E27FC236}">
                <a16:creationId xmlns:a16="http://schemas.microsoft.com/office/drawing/2014/main" id="{FFEC10AC-D9C3-ECA0-4912-D9949F9B859F}"/>
              </a:ext>
            </a:extLst>
          </p:cNvPr>
          <p:cNvSpPr/>
          <p:nvPr/>
        </p:nvSpPr>
        <p:spPr>
          <a:xfrm>
            <a:off x="467986" y="249936"/>
            <a:ext cx="1888352" cy="816864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/>
                </a:solidFill>
              </a:rPr>
              <a:t>Bias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8" name="Rectangle : coins arrondis 1">
            <a:extLst>
              <a:ext uri="{FF2B5EF4-FFF2-40B4-BE49-F238E27FC236}">
                <a16:creationId xmlns:a16="http://schemas.microsoft.com/office/drawing/2014/main" id="{C60A9226-06ED-6E25-0779-82778BEF6D1E}"/>
              </a:ext>
            </a:extLst>
          </p:cNvPr>
          <p:cNvSpPr/>
          <p:nvPr/>
        </p:nvSpPr>
        <p:spPr>
          <a:xfrm>
            <a:off x="2572278" y="249936"/>
            <a:ext cx="1888352" cy="816864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/>
                </a:solidFill>
              </a:rPr>
              <a:t>Quality</a:t>
            </a:r>
            <a:r>
              <a:rPr lang="fr-FR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9" name="Rectangle : coins arrondis 1">
            <a:extLst>
              <a:ext uri="{FF2B5EF4-FFF2-40B4-BE49-F238E27FC236}">
                <a16:creationId xmlns:a16="http://schemas.microsoft.com/office/drawing/2014/main" id="{EB360A61-6206-06B5-19CA-94462E194E02}"/>
              </a:ext>
            </a:extLst>
          </p:cNvPr>
          <p:cNvSpPr/>
          <p:nvPr/>
        </p:nvSpPr>
        <p:spPr>
          <a:xfrm>
            <a:off x="4688994" y="249936"/>
            <a:ext cx="1888352" cy="816864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/>
                </a:solidFill>
              </a:rPr>
              <a:t>Consistency</a:t>
            </a:r>
            <a:r>
              <a:rPr lang="fr-FR" dirty="0">
                <a:solidFill>
                  <a:schemeClr val="tx1"/>
                </a:solidFill>
              </a:rPr>
              <a:t>, </a:t>
            </a:r>
            <a:r>
              <a:rPr lang="fr-FR" dirty="0" err="1">
                <a:solidFill>
                  <a:schemeClr val="tx1"/>
                </a:solidFill>
              </a:rPr>
              <a:t>relevancy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0" name="Rectangle : coins arrondis 1">
            <a:extLst>
              <a:ext uri="{FF2B5EF4-FFF2-40B4-BE49-F238E27FC236}">
                <a16:creationId xmlns:a16="http://schemas.microsoft.com/office/drawing/2014/main" id="{C0C8854C-B29E-63C2-EE99-ECD309C45157}"/>
              </a:ext>
            </a:extLst>
          </p:cNvPr>
          <p:cNvSpPr/>
          <p:nvPr/>
        </p:nvSpPr>
        <p:spPr>
          <a:xfrm>
            <a:off x="6718021" y="249936"/>
            <a:ext cx="1888352" cy="816864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/>
                </a:solidFill>
              </a:rPr>
              <a:t>Dimensionality</a:t>
            </a:r>
            <a:r>
              <a:rPr lang="fr-FR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11" name="Rectangle : coins arrondis 1">
            <a:extLst>
              <a:ext uri="{FF2B5EF4-FFF2-40B4-BE49-F238E27FC236}">
                <a16:creationId xmlns:a16="http://schemas.microsoft.com/office/drawing/2014/main" id="{F3C8DAFE-7D65-5124-5B72-92513156A265}"/>
              </a:ext>
            </a:extLst>
          </p:cNvPr>
          <p:cNvSpPr/>
          <p:nvPr/>
        </p:nvSpPr>
        <p:spPr>
          <a:xfrm>
            <a:off x="9020673" y="1559169"/>
            <a:ext cx="1888352" cy="816864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/>
                </a:solidFill>
              </a:rPr>
              <a:t>Conceptual</a:t>
            </a:r>
            <a:r>
              <a:rPr lang="fr-FR" dirty="0">
                <a:solidFill>
                  <a:schemeClr val="tx1"/>
                </a:solidFill>
              </a:rPr>
              <a:t> </a:t>
            </a:r>
            <a:r>
              <a:rPr lang="fr-FR" dirty="0" err="1">
                <a:solidFill>
                  <a:schemeClr val="tx1"/>
                </a:solidFill>
              </a:rPr>
              <a:t>errors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2" name="Rectangle : coins arrondis 1">
            <a:extLst>
              <a:ext uri="{FF2B5EF4-FFF2-40B4-BE49-F238E27FC236}">
                <a16:creationId xmlns:a16="http://schemas.microsoft.com/office/drawing/2014/main" id="{CEA9896F-AC33-6F46-9D24-04213BCCBB03}"/>
              </a:ext>
            </a:extLst>
          </p:cNvPr>
          <p:cNvSpPr/>
          <p:nvPr/>
        </p:nvSpPr>
        <p:spPr>
          <a:xfrm>
            <a:off x="9020673" y="2501705"/>
            <a:ext cx="1888352" cy="816864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Evaluation </a:t>
            </a:r>
          </a:p>
        </p:txBody>
      </p:sp>
      <p:sp>
        <p:nvSpPr>
          <p:cNvPr id="13" name="Rectangle : coins arrondis 1">
            <a:extLst>
              <a:ext uri="{FF2B5EF4-FFF2-40B4-BE49-F238E27FC236}">
                <a16:creationId xmlns:a16="http://schemas.microsoft.com/office/drawing/2014/main" id="{7A063D6E-1045-1F21-BD78-BF76F71082BF}"/>
              </a:ext>
            </a:extLst>
          </p:cNvPr>
          <p:cNvSpPr/>
          <p:nvPr/>
        </p:nvSpPr>
        <p:spPr>
          <a:xfrm>
            <a:off x="9020673" y="3444241"/>
            <a:ext cx="1888352" cy="816864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Benchmark </a:t>
            </a:r>
            <a:r>
              <a:rPr lang="fr-FR" dirty="0" err="1">
                <a:solidFill>
                  <a:schemeClr val="tx1"/>
                </a:solidFill>
              </a:rPr>
              <a:t>datasets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4" name="Rectangle : coins arrondis 1">
            <a:extLst>
              <a:ext uri="{FF2B5EF4-FFF2-40B4-BE49-F238E27FC236}">
                <a16:creationId xmlns:a16="http://schemas.microsoft.com/office/drawing/2014/main" id="{C5B6F0C0-0E84-81DB-F447-7A4119270D22}"/>
              </a:ext>
            </a:extLst>
          </p:cNvPr>
          <p:cNvSpPr/>
          <p:nvPr/>
        </p:nvSpPr>
        <p:spPr>
          <a:xfrm>
            <a:off x="9020673" y="4378569"/>
            <a:ext cx="1888352" cy="816864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/>
                </a:solidFill>
              </a:rPr>
              <a:t>Researcher</a:t>
            </a:r>
            <a:r>
              <a:rPr lang="fr-FR" dirty="0">
                <a:solidFill>
                  <a:schemeClr val="tx1"/>
                </a:solidFill>
              </a:rPr>
              <a:t> </a:t>
            </a:r>
            <a:r>
              <a:rPr lang="fr-FR" dirty="0" err="1">
                <a:solidFill>
                  <a:schemeClr val="tx1"/>
                </a:solidFill>
              </a:rPr>
              <a:t>knowledge</a:t>
            </a:r>
            <a:r>
              <a:rPr lang="fr-FR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15" name="Rectangle : coins arrondis 1">
            <a:extLst>
              <a:ext uri="{FF2B5EF4-FFF2-40B4-BE49-F238E27FC236}">
                <a16:creationId xmlns:a16="http://schemas.microsoft.com/office/drawing/2014/main" id="{7C30D5BB-1A21-441E-D3B0-1786BCD1428F}"/>
              </a:ext>
            </a:extLst>
          </p:cNvPr>
          <p:cNvSpPr/>
          <p:nvPr/>
        </p:nvSpPr>
        <p:spPr>
          <a:xfrm>
            <a:off x="467986" y="5683404"/>
            <a:ext cx="1888352" cy="816864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User </a:t>
            </a:r>
            <a:r>
              <a:rPr lang="fr-FR" dirty="0" err="1">
                <a:solidFill>
                  <a:schemeClr val="bg1"/>
                </a:solidFill>
              </a:rPr>
              <a:t>knowledge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16" name="Rectangle : coins arrondis 1">
            <a:extLst>
              <a:ext uri="{FF2B5EF4-FFF2-40B4-BE49-F238E27FC236}">
                <a16:creationId xmlns:a16="http://schemas.microsoft.com/office/drawing/2014/main" id="{A5352B06-50E3-DB4E-A5DC-87CEFB92C592}"/>
              </a:ext>
            </a:extLst>
          </p:cNvPr>
          <p:cNvSpPr/>
          <p:nvPr/>
        </p:nvSpPr>
        <p:spPr>
          <a:xfrm>
            <a:off x="2572278" y="5683404"/>
            <a:ext cx="1888352" cy="816864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User acceptance </a:t>
            </a:r>
          </a:p>
        </p:txBody>
      </p:sp>
      <p:sp>
        <p:nvSpPr>
          <p:cNvPr id="17" name="Rectangle : coins arrondis 1">
            <a:extLst>
              <a:ext uri="{FF2B5EF4-FFF2-40B4-BE49-F238E27FC236}">
                <a16:creationId xmlns:a16="http://schemas.microsoft.com/office/drawing/2014/main" id="{B715C1A3-372C-16E8-EEC4-BEE3A45975BE}"/>
              </a:ext>
            </a:extLst>
          </p:cNvPr>
          <p:cNvSpPr/>
          <p:nvPr/>
        </p:nvSpPr>
        <p:spPr>
          <a:xfrm>
            <a:off x="4688994" y="5683404"/>
            <a:ext cx="1888352" cy="816864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bg1"/>
                </a:solidFill>
              </a:rPr>
              <a:t>Legislation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18" name="Rectangle : coins arrondis 1">
            <a:extLst>
              <a:ext uri="{FF2B5EF4-FFF2-40B4-BE49-F238E27FC236}">
                <a16:creationId xmlns:a16="http://schemas.microsoft.com/office/drawing/2014/main" id="{D433D71C-6B35-0154-2549-FB7E643C6519}"/>
              </a:ext>
            </a:extLst>
          </p:cNvPr>
          <p:cNvSpPr/>
          <p:nvPr/>
        </p:nvSpPr>
        <p:spPr>
          <a:xfrm>
            <a:off x="6718021" y="5683404"/>
            <a:ext cx="1888352" cy="816864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bg1"/>
                </a:solidFill>
              </a:rPr>
              <a:t>Robustness</a:t>
            </a:r>
            <a:r>
              <a:rPr lang="fr-FR" dirty="0">
                <a:solidFill>
                  <a:schemeClr val="bg1"/>
                </a:solidFill>
              </a:rPr>
              <a:t> </a:t>
            </a:r>
          </a:p>
        </p:txBody>
      </p:sp>
      <p:cxnSp>
        <p:nvCxnSpPr>
          <p:cNvPr id="20" name="Connettore 2 19">
            <a:extLst>
              <a:ext uri="{FF2B5EF4-FFF2-40B4-BE49-F238E27FC236}">
                <a16:creationId xmlns:a16="http://schemas.microsoft.com/office/drawing/2014/main" id="{644DF6E5-756D-3F4B-AE35-B306B2C28AB8}"/>
              </a:ext>
            </a:extLst>
          </p:cNvPr>
          <p:cNvCxnSpPr>
            <a:cxnSpLocks/>
            <a:stCxn id="7" idx="2"/>
            <a:endCxn id="4" idx="0"/>
          </p:cNvCxnSpPr>
          <p:nvPr/>
        </p:nvCxnSpPr>
        <p:spPr>
          <a:xfrm>
            <a:off x="1412162" y="1066800"/>
            <a:ext cx="3742475" cy="685804"/>
          </a:xfrm>
          <a:prstGeom prst="straightConnector1">
            <a:avLst/>
          </a:prstGeom>
          <a:ln w="28575">
            <a:solidFill>
              <a:schemeClr val="accent5">
                <a:lumMod val="60000"/>
                <a:lumOff val="40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ttore 2 21">
            <a:extLst>
              <a:ext uri="{FF2B5EF4-FFF2-40B4-BE49-F238E27FC236}">
                <a16:creationId xmlns:a16="http://schemas.microsoft.com/office/drawing/2014/main" id="{0A94C2E2-7042-A72D-60B4-D3DBC87D0C2C}"/>
              </a:ext>
            </a:extLst>
          </p:cNvPr>
          <p:cNvCxnSpPr>
            <a:cxnSpLocks/>
            <a:stCxn id="4" idx="0"/>
            <a:endCxn id="8" idx="2"/>
          </p:cNvCxnSpPr>
          <p:nvPr/>
        </p:nvCxnSpPr>
        <p:spPr>
          <a:xfrm flipH="1" flipV="1">
            <a:off x="3516454" y="1066800"/>
            <a:ext cx="1638183" cy="685804"/>
          </a:xfrm>
          <a:prstGeom prst="straightConnector1">
            <a:avLst/>
          </a:prstGeom>
          <a:ln w="28575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ttore 2 26">
            <a:extLst>
              <a:ext uri="{FF2B5EF4-FFF2-40B4-BE49-F238E27FC236}">
                <a16:creationId xmlns:a16="http://schemas.microsoft.com/office/drawing/2014/main" id="{7D94B9E8-E84B-728E-DFB4-11FA27A5AE24}"/>
              </a:ext>
            </a:extLst>
          </p:cNvPr>
          <p:cNvCxnSpPr>
            <a:cxnSpLocks/>
            <a:stCxn id="4" idx="0"/>
            <a:endCxn id="9" idx="2"/>
          </p:cNvCxnSpPr>
          <p:nvPr/>
        </p:nvCxnSpPr>
        <p:spPr>
          <a:xfrm flipV="1">
            <a:off x="5154637" y="1066800"/>
            <a:ext cx="478533" cy="685804"/>
          </a:xfrm>
          <a:prstGeom prst="straightConnector1">
            <a:avLst/>
          </a:prstGeom>
          <a:ln w="28575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ttore 2 29">
            <a:extLst>
              <a:ext uri="{FF2B5EF4-FFF2-40B4-BE49-F238E27FC236}">
                <a16:creationId xmlns:a16="http://schemas.microsoft.com/office/drawing/2014/main" id="{C884638C-7A1F-2D1C-2738-ABD638341130}"/>
              </a:ext>
            </a:extLst>
          </p:cNvPr>
          <p:cNvCxnSpPr>
            <a:cxnSpLocks/>
            <a:stCxn id="4" idx="0"/>
            <a:endCxn id="10" idx="2"/>
          </p:cNvCxnSpPr>
          <p:nvPr/>
        </p:nvCxnSpPr>
        <p:spPr>
          <a:xfrm flipV="1">
            <a:off x="5154637" y="1066800"/>
            <a:ext cx="2507560" cy="685804"/>
          </a:xfrm>
          <a:prstGeom prst="straightConnector1">
            <a:avLst/>
          </a:prstGeom>
          <a:ln w="28575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ttore 2 32">
            <a:extLst>
              <a:ext uri="{FF2B5EF4-FFF2-40B4-BE49-F238E27FC236}">
                <a16:creationId xmlns:a16="http://schemas.microsoft.com/office/drawing/2014/main" id="{4EA849A4-7599-76E3-E321-3558E3D629A6}"/>
              </a:ext>
            </a:extLst>
          </p:cNvPr>
          <p:cNvCxnSpPr>
            <a:cxnSpLocks/>
            <a:stCxn id="5" idx="3"/>
            <a:endCxn id="11" idx="1"/>
          </p:cNvCxnSpPr>
          <p:nvPr/>
        </p:nvCxnSpPr>
        <p:spPr>
          <a:xfrm flipV="1">
            <a:off x="6916381" y="1967601"/>
            <a:ext cx="2104292" cy="1398888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ttore 2 35">
            <a:extLst>
              <a:ext uri="{FF2B5EF4-FFF2-40B4-BE49-F238E27FC236}">
                <a16:creationId xmlns:a16="http://schemas.microsoft.com/office/drawing/2014/main" id="{299B670F-DD98-273D-9492-61B3685EF759}"/>
              </a:ext>
            </a:extLst>
          </p:cNvPr>
          <p:cNvCxnSpPr>
            <a:cxnSpLocks/>
            <a:stCxn id="5" idx="3"/>
            <a:endCxn id="12" idx="1"/>
          </p:cNvCxnSpPr>
          <p:nvPr/>
        </p:nvCxnSpPr>
        <p:spPr>
          <a:xfrm flipV="1">
            <a:off x="6916381" y="2910137"/>
            <a:ext cx="2104292" cy="456352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ttore 2 40">
            <a:extLst>
              <a:ext uri="{FF2B5EF4-FFF2-40B4-BE49-F238E27FC236}">
                <a16:creationId xmlns:a16="http://schemas.microsoft.com/office/drawing/2014/main" id="{9EFB24F2-8806-41AA-B1E8-1324F70267CB}"/>
              </a:ext>
            </a:extLst>
          </p:cNvPr>
          <p:cNvCxnSpPr>
            <a:cxnSpLocks/>
            <a:stCxn id="5" idx="3"/>
            <a:endCxn id="13" idx="1"/>
          </p:cNvCxnSpPr>
          <p:nvPr/>
        </p:nvCxnSpPr>
        <p:spPr>
          <a:xfrm>
            <a:off x="6916381" y="3366489"/>
            <a:ext cx="2104292" cy="486184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ttore 2 43">
            <a:extLst>
              <a:ext uri="{FF2B5EF4-FFF2-40B4-BE49-F238E27FC236}">
                <a16:creationId xmlns:a16="http://schemas.microsoft.com/office/drawing/2014/main" id="{A560BD77-2C9D-AEDA-0121-403B33DDD621}"/>
              </a:ext>
            </a:extLst>
          </p:cNvPr>
          <p:cNvCxnSpPr>
            <a:cxnSpLocks/>
            <a:stCxn id="5" idx="3"/>
            <a:endCxn id="14" idx="1"/>
          </p:cNvCxnSpPr>
          <p:nvPr/>
        </p:nvCxnSpPr>
        <p:spPr>
          <a:xfrm>
            <a:off x="6916381" y="3366489"/>
            <a:ext cx="2104292" cy="1420512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ttore 2 46">
            <a:extLst>
              <a:ext uri="{FF2B5EF4-FFF2-40B4-BE49-F238E27FC236}">
                <a16:creationId xmlns:a16="http://schemas.microsoft.com/office/drawing/2014/main" id="{C4C1B79A-ADDA-8202-A380-DA591D4A54D2}"/>
              </a:ext>
            </a:extLst>
          </p:cNvPr>
          <p:cNvCxnSpPr>
            <a:cxnSpLocks/>
            <a:stCxn id="6" idx="2"/>
            <a:endCxn id="18" idx="0"/>
          </p:cNvCxnSpPr>
          <p:nvPr/>
        </p:nvCxnSpPr>
        <p:spPr>
          <a:xfrm>
            <a:off x="5154637" y="4981899"/>
            <a:ext cx="2507560" cy="701505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ttore 2 50">
            <a:extLst>
              <a:ext uri="{FF2B5EF4-FFF2-40B4-BE49-F238E27FC236}">
                <a16:creationId xmlns:a16="http://schemas.microsoft.com/office/drawing/2014/main" id="{0732D437-821A-2A78-D19F-4A895D07D9EA}"/>
              </a:ext>
            </a:extLst>
          </p:cNvPr>
          <p:cNvCxnSpPr>
            <a:cxnSpLocks/>
            <a:stCxn id="6" idx="2"/>
            <a:endCxn id="17" idx="0"/>
          </p:cNvCxnSpPr>
          <p:nvPr/>
        </p:nvCxnSpPr>
        <p:spPr>
          <a:xfrm>
            <a:off x="5154637" y="4981899"/>
            <a:ext cx="478533" cy="701505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ttore 2 53">
            <a:extLst>
              <a:ext uri="{FF2B5EF4-FFF2-40B4-BE49-F238E27FC236}">
                <a16:creationId xmlns:a16="http://schemas.microsoft.com/office/drawing/2014/main" id="{6A075A48-7824-2B6A-0F55-499C4B398000}"/>
              </a:ext>
            </a:extLst>
          </p:cNvPr>
          <p:cNvCxnSpPr>
            <a:cxnSpLocks/>
            <a:stCxn id="6" idx="2"/>
            <a:endCxn id="16" idx="0"/>
          </p:cNvCxnSpPr>
          <p:nvPr/>
        </p:nvCxnSpPr>
        <p:spPr>
          <a:xfrm flipH="1">
            <a:off x="3516454" y="4981899"/>
            <a:ext cx="1638183" cy="701505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ttore 2 56">
            <a:extLst>
              <a:ext uri="{FF2B5EF4-FFF2-40B4-BE49-F238E27FC236}">
                <a16:creationId xmlns:a16="http://schemas.microsoft.com/office/drawing/2014/main" id="{E5F2C5D2-0B83-4BBE-D813-18E399D3C39D}"/>
              </a:ext>
            </a:extLst>
          </p:cNvPr>
          <p:cNvCxnSpPr>
            <a:cxnSpLocks/>
            <a:stCxn id="6" idx="2"/>
            <a:endCxn id="15" idx="0"/>
          </p:cNvCxnSpPr>
          <p:nvPr/>
        </p:nvCxnSpPr>
        <p:spPr>
          <a:xfrm flipH="1">
            <a:off x="1412162" y="4981899"/>
            <a:ext cx="3742475" cy="701505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Immagine 60">
            <a:extLst>
              <a:ext uri="{FF2B5EF4-FFF2-40B4-BE49-F238E27FC236}">
                <a16:creationId xmlns:a16="http://schemas.microsoft.com/office/drawing/2014/main" id="{B2E6D8AF-FE8E-0E74-B6D7-B421DBC609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9159" y="1652783"/>
            <a:ext cx="1042810" cy="927794"/>
          </a:xfrm>
          <a:prstGeom prst="rect">
            <a:avLst/>
          </a:prstGeom>
        </p:spPr>
      </p:pic>
      <p:pic>
        <p:nvPicPr>
          <p:cNvPr id="63" name="Immagine 62">
            <a:extLst>
              <a:ext uri="{FF2B5EF4-FFF2-40B4-BE49-F238E27FC236}">
                <a16:creationId xmlns:a16="http://schemas.microsoft.com/office/drawing/2014/main" id="{C503893C-C5E2-AF88-95F5-754916A933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6805" y="2907387"/>
            <a:ext cx="1082590" cy="1049382"/>
          </a:xfrm>
          <a:prstGeom prst="rect">
            <a:avLst/>
          </a:prstGeom>
        </p:spPr>
      </p:pic>
      <p:pic>
        <p:nvPicPr>
          <p:cNvPr id="65" name="Immagine 64">
            <a:extLst>
              <a:ext uri="{FF2B5EF4-FFF2-40B4-BE49-F238E27FC236}">
                <a16:creationId xmlns:a16="http://schemas.microsoft.com/office/drawing/2014/main" id="{108A60EF-2B15-EBD2-D8DD-04B5811B4E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6806" y="4109715"/>
            <a:ext cx="1062700" cy="1047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3788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ccia a destra 1">
            <a:extLst>
              <a:ext uri="{FF2B5EF4-FFF2-40B4-BE49-F238E27FC236}">
                <a16:creationId xmlns:a16="http://schemas.microsoft.com/office/drawing/2014/main" id="{C221DE54-9EC7-42EB-F76D-E32EC07971CC}"/>
              </a:ext>
            </a:extLst>
          </p:cNvPr>
          <p:cNvSpPr/>
          <p:nvPr/>
        </p:nvSpPr>
        <p:spPr>
          <a:xfrm>
            <a:off x="232756" y="2892829"/>
            <a:ext cx="11959244" cy="536171"/>
          </a:xfrm>
          <a:prstGeom prst="rightArrow">
            <a:avLst/>
          </a:prstGeom>
          <a:gradFill flip="none" rotWithShape="1">
            <a:gsLst>
              <a:gs pos="37000">
                <a:schemeClr val="accent1">
                  <a:lumMod val="40000"/>
                  <a:lumOff val="60000"/>
                </a:schemeClr>
              </a:gs>
              <a:gs pos="70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lin ang="27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7F9AC39B-0710-A894-9429-F559F34860D5}"/>
              </a:ext>
            </a:extLst>
          </p:cNvPr>
          <p:cNvSpPr txBox="1"/>
          <p:nvPr/>
        </p:nvSpPr>
        <p:spPr>
          <a:xfrm>
            <a:off x="1101584" y="2976248"/>
            <a:ext cx="648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2016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5834E80E-5122-6910-7B9D-C3677FCC0444}"/>
              </a:ext>
            </a:extLst>
          </p:cNvPr>
          <p:cNvSpPr txBox="1"/>
          <p:nvPr/>
        </p:nvSpPr>
        <p:spPr>
          <a:xfrm>
            <a:off x="2283913" y="2976248"/>
            <a:ext cx="648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2017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65B5A77C-A6F6-2400-5B43-82138A5B1CB9}"/>
              </a:ext>
            </a:extLst>
          </p:cNvPr>
          <p:cNvSpPr txBox="1"/>
          <p:nvPr/>
        </p:nvSpPr>
        <p:spPr>
          <a:xfrm>
            <a:off x="3463780" y="2971020"/>
            <a:ext cx="648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2018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514A051A-0009-D15C-9138-37297619EA6C}"/>
              </a:ext>
            </a:extLst>
          </p:cNvPr>
          <p:cNvSpPr txBox="1"/>
          <p:nvPr/>
        </p:nvSpPr>
        <p:spPr>
          <a:xfrm>
            <a:off x="4678763" y="2971020"/>
            <a:ext cx="648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2019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67060BC2-E911-7AED-7874-D1D22D79005E}"/>
              </a:ext>
            </a:extLst>
          </p:cNvPr>
          <p:cNvSpPr txBox="1"/>
          <p:nvPr/>
        </p:nvSpPr>
        <p:spPr>
          <a:xfrm>
            <a:off x="5964327" y="2971020"/>
            <a:ext cx="648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2020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C4798E1F-DDB9-054E-7A7D-9B63DE7658F0}"/>
              </a:ext>
            </a:extLst>
          </p:cNvPr>
          <p:cNvSpPr txBox="1"/>
          <p:nvPr/>
        </p:nvSpPr>
        <p:spPr>
          <a:xfrm>
            <a:off x="7233738" y="2971020"/>
            <a:ext cx="648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2021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A01F1BB8-22B4-75B2-07A2-6253208E10B0}"/>
              </a:ext>
            </a:extLst>
          </p:cNvPr>
          <p:cNvSpPr txBox="1"/>
          <p:nvPr/>
        </p:nvSpPr>
        <p:spPr>
          <a:xfrm>
            <a:off x="8508039" y="2971020"/>
            <a:ext cx="648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2022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2ADFAB6E-B7B1-FF74-540A-727F530EC65D}"/>
              </a:ext>
            </a:extLst>
          </p:cNvPr>
          <p:cNvSpPr txBox="1"/>
          <p:nvPr/>
        </p:nvSpPr>
        <p:spPr>
          <a:xfrm>
            <a:off x="9810108" y="2971020"/>
            <a:ext cx="648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2023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6676417A-A30B-F29E-4A15-7D5107CC7C34}"/>
              </a:ext>
            </a:extLst>
          </p:cNvPr>
          <p:cNvSpPr txBox="1"/>
          <p:nvPr/>
        </p:nvSpPr>
        <p:spPr>
          <a:xfrm>
            <a:off x="10896572" y="2971020"/>
            <a:ext cx="648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2024</a:t>
            </a:r>
          </a:p>
        </p:txBody>
      </p:sp>
      <p:sp>
        <p:nvSpPr>
          <p:cNvPr id="14" name="Ovale 13">
            <a:extLst>
              <a:ext uri="{FF2B5EF4-FFF2-40B4-BE49-F238E27FC236}">
                <a16:creationId xmlns:a16="http://schemas.microsoft.com/office/drawing/2014/main" id="{0AACD4E3-4FEC-DBB0-8EE2-A6726E80161B}"/>
              </a:ext>
            </a:extLst>
          </p:cNvPr>
          <p:cNvSpPr/>
          <p:nvPr/>
        </p:nvSpPr>
        <p:spPr>
          <a:xfrm>
            <a:off x="464949" y="2980352"/>
            <a:ext cx="360000" cy="360000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ccia in giù 14">
            <a:extLst>
              <a:ext uri="{FF2B5EF4-FFF2-40B4-BE49-F238E27FC236}">
                <a16:creationId xmlns:a16="http://schemas.microsoft.com/office/drawing/2014/main" id="{064C92DE-2D5C-9E69-6EB6-B9D4699FD870}"/>
              </a:ext>
            </a:extLst>
          </p:cNvPr>
          <p:cNvSpPr/>
          <p:nvPr/>
        </p:nvSpPr>
        <p:spPr>
          <a:xfrm>
            <a:off x="555484" y="3252829"/>
            <a:ext cx="180000" cy="536171"/>
          </a:xfrm>
          <a:prstGeom prst="downArrow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E4290CB3-BF10-F704-E5B1-2A264BC62062}"/>
              </a:ext>
            </a:extLst>
          </p:cNvPr>
          <p:cNvSpPr txBox="1"/>
          <p:nvPr/>
        </p:nvSpPr>
        <p:spPr>
          <a:xfrm>
            <a:off x="232756" y="3789000"/>
            <a:ext cx="228184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Bayesian averaging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Saliency map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Activation maximization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Deconvolution network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Guided backpropagation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Generalized addictive models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 err="1"/>
              <a:t>Layerwise</a:t>
            </a:r>
            <a:r>
              <a:rPr lang="en-US" sz="1200" b="1" dirty="0"/>
              <a:t> relevance propagation</a:t>
            </a:r>
          </a:p>
        </p:txBody>
      </p:sp>
      <p:grpSp>
        <p:nvGrpSpPr>
          <p:cNvPr id="28" name="Gruppo 27">
            <a:extLst>
              <a:ext uri="{FF2B5EF4-FFF2-40B4-BE49-F238E27FC236}">
                <a16:creationId xmlns:a16="http://schemas.microsoft.com/office/drawing/2014/main" id="{CCBBFB6D-AC3C-96BE-E686-0119030B8BE1}"/>
              </a:ext>
            </a:extLst>
          </p:cNvPr>
          <p:cNvGrpSpPr/>
          <p:nvPr/>
        </p:nvGrpSpPr>
        <p:grpSpPr>
          <a:xfrm>
            <a:off x="3010377" y="2971020"/>
            <a:ext cx="360000" cy="808648"/>
            <a:chOff x="3010377" y="2971020"/>
            <a:chExt cx="360000" cy="808648"/>
          </a:xfrm>
        </p:grpSpPr>
        <p:sp>
          <p:nvSpPr>
            <p:cNvPr id="17" name="Ovale 16">
              <a:extLst>
                <a:ext uri="{FF2B5EF4-FFF2-40B4-BE49-F238E27FC236}">
                  <a16:creationId xmlns:a16="http://schemas.microsoft.com/office/drawing/2014/main" id="{4DA315A3-DB17-B87B-A7D4-8AA7B150592B}"/>
                </a:ext>
              </a:extLst>
            </p:cNvPr>
            <p:cNvSpPr/>
            <p:nvPr/>
          </p:nvSpPr>
          <p:spPr>
            <a:xfrm>
              <a:off x="3010377" y="2971020"/>
              <a:ext cx="360000" cy="360000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ccia in giù 17">
              <a:extLst>
                <a:ext uri="{FF2B5EF4-FFF2-40B4-BE49-F238E27FC236}">
                  <a16:creationId xmlns:a16="http://schemas.microsoft.com/office/drawing/2014/main" id="{FEE7B064-54B8-8C91-8C3C-14CACA800364}"/>
                </a:ext>
              </a:extLst>
            </p:cNvPr>
            <p:cNvSpPr/>
            <p:nvPr/>
          </p:nvSpPr>
          <p:spPr>
            <a:xfrm>
              <a:off x="3100912" y="3243497"/>
              <a:ext cx="180000" cy="536171"/>
            </a:xfrm>
            <a:prstGeom prst="downArrow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61A2F895-A32F-026E-E562-E54CDA5D449D}"/>
              </a:ext>
            </a:extLst>
          </p:cNvPr>
          <p:cNvSpPr txBox="1"/>
          <p:nvPr/>
        </p:nvSpPr>
        <p:spPr>
          <a:xfrm>
            <a:off x="2778184" y="3779668"/>
            <a:ext cx="228184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Deep </a:t>
            </a:r>
            <a:r>
              <a:rPr lang="en-US" sz="1200" b="1" dirty="0" err="1"/>
              <a:t>taylor</a:t>
            </a:r>
            <a:r>
              <a:rPr lang="en-US" sz="1200" b="1" dirty="0"/>
              <a:t> expansion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SHAP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Grad-CAM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Counterfactual explanation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Axiomatic attributions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Prediction difference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Integrated gradients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 err="1"/>
              <a:t>DeepLIFT</a:t>
            </a:r>
            <a:endParaRPr lang="en-US" sz="12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Anchors</a:t>
            </a:r>
          </a:p>
        </p:txBody>
      </p:sp>
      <p:grpSp>
        <p:nvGrpSpPr>
          <p:cNvPr id="22" name="Gruppo 21">
            <a:extLst>
              <a:ext uri="{FF2B5EF4-FFF2-40B4-BE49-F238E27FC236}">
                <a16:creationId xmlns:a16="http://schemas.microsoft.com/office/drawing/2014/main" id="{CE174E4E-4421-C63D-09F5-C01469B44AA4}"/>
              </a:ext>
            </a:extLst>
          </p:cNvPr>
          <p:cNvGrpSpPr/>
          <p:nvPr/>
        </p:nvGrpSpPr>
        <p:grpSpPr>
          <a:xfrm flipV="1">
            <a:off x="1861091" y="2525313"/>
            <a:ext cx="360000" cy="808648"/>
            <a:chOff x="1750513" y="1273998"/>
            <a:chExt cx="360000" cy="808648"/>
          </a:xfrm>
        </p:grpSpPr>
        <p:sp>
          <p:nvSpPr>
            <p:cNvPr id="20" name="Ovale 19">
              <a:extLst>
                <a:ext uri="{FF2B5EF4-FFF2-40B4-BE49-F238E27FC236}">
                  <a16:creationId xmlns:a16="http://schemas.microsoft.com/office/drawing/2014/main" id="{DF0A4628-6AD5-FAC4-1C40-E5D43A48C7A9}"/>
                </a:ext>
              </a:extLst>
            </p:cNvPr>
            <p:cNvSpPr/>
            <p:nvPr/>
          </p:nvSpPr>
          <p:spPr>
            <a:xfrm>
              <a:off x="1750513" y="1273998"/>
              <a:ext cx="360000" cy="360000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ccia in giù 20">
              <a:extLst>
                <a:ext uri="{FF2B5EF4-FFF2-40B4-BE49-F238E27FC236}">
                  <a16:creationId xmlns:a16="http://schemas.microsoft.com/office/drawing/2014/main" id="{D16A84A7-783C-3353-30C3-6CB42D0C5534}"/>
                </a:ext>
              </a:extLst>
            </p:cNvPr>
            <p:cNvSpPr/>
            <p:nvPr/>
          </p:nvSpPr>
          <p:spPr>
            <a:xfrm>
              <a:off x="1841048" y="1546475"/>
              <a:ext cx="180000" cy="536171"/>
            </a:xfrm>
            <a:prstGeom prst="downArrow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E558A6A6-168C-D253-2A39-8B0684FDBCD0}"/>
              </a:ext>
            </a:extLst>
          </p:cNvPr>
          <p:cNvSpPr txBox="1"/>
          <p:nvPr/>
        </p:nvSpPr>
        <p:spPr>
          <a:xfrm>
            <a:off x="786284" y="1682038"/>
            <a:ext cx="22818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LIME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Class activation map (CAM)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Deconvolution network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Guided backpropagation</a:t>
            </a:r>
          </a:p>
        </p:txBody>
      </p:sp>
      <p:grpSp>
        <p:nvGrpSpPr>
          <p:cNvPr id="24" name="Gruppo 23">
            <a:extLst>
              <a:ext uri="{FF2B5EF4-FFF2-40B4-BE49-F238E27FC236}">
                <a16:creationId xmlns:a16="http://schemas.microsoft.com/office/drawing/2014/main" id="{519EC9FF-FF2D-2578-11BA-9669939DAC78}"/>
              </a:ext>
            </a:extLst>
          </p:cNvPr>
          <p:cNvGrpSpPr/>
          <p:nvPr/>
        </p:nvGrpSpPr>
        <p:grpSpPr>
          <a:xfrm flipV="1">
            <a:off x="4187450" y="2525313"/>
            <a:ext cx="360000" cy="808648"/>
            <a:chOff x="1750513" y="1273998"/>
            <a:chExt cx="360000" cy="808648"/>
          </a:xfrm>
        </p:grpSpPr>
        <p:sp>
          <p:nvSpPr>
            <p:cNvPr id="25" name="Ovale 24">
              <a:extLst>
                <a:ext uri="{FF2B5EF4-FFF2-40B4-BE49-F238E27FC236}">
                  <a16:creationId xmlns:a16="http://schemas.microsoft.com/office/drawing/2014/main" id="{0D01CBB8-1DDE-0B4A-4D9E-A1C2B65F726A}"/>
                </a:ext>
              </a:extLst>
            </p:cNvPr>
            <p:cNvSpPr/>
            <p:nvPr/>
          </p:nvSpPr>
          <p:spPr>
            <a:xfrm>
              <a:off x="1750513" y="1273998"/>
              <a:ext cx="360000" cy="360000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Freccia in giù 25">
              <a:extLst>
                <a:ext uri="{FF2B5EF4-FFF2-40B4-BE49-F238E27FC236}">
                  <a16:creationId xmlns:a16="http://schemas.microsoft.com/office/drawing/2014/main" id="{0A4D20AD-667B-46E4-3CD8-7EDDC8060BB0}"/>
                </a:ext>
              </a:extLst>
            </p:cNvPr>
            <p:cNvSpPr/>
            <p:nvPr/>
          </p:nvSpPr>
          <p:spPr>
            <a:xfrm>
              <a:off x="1841048" y="1546475"/>
              <a:ext cx="180000" cy="536171"/>
            </a:xfrm>
            <a:prstGeom prst="downArrow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FAF13905-86C0-18F6-72D6-530E4C2E9BD5}"/>
              </a:ext>
            </a:extLst>
          </p:cNvPr>
          <p:cNvSpPr txBox="1"/>
          <p:nvPr/>
        </p:nvSpPr>
        <p:spPr>
          <a:xfrm>
            <a:off x="3105353" y="1123206"/>
            <a:ext cx="228184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Concept activation vectors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 err="1"/>
              <a:t>GradCAM</a:t>
            </a:r>
            <a:r>
              <a:rPr lang="en-US" sz="1200" b="1" dirty="0"/>
              <a:t> ++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Local rule based explanation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Teaching AI to explain prediction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Randomized input sampling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Meta-learning</a:t>
            </a:r>
          </a:p>
        </p:txBody>
      </p:sp>
      <p:grpSp>
        <p:nvGrpSpPr>
          <p:cNvPr id="29" name="Gruppo 28">
            <a:extLst>
              <a:ext uri="{FF2B5EF4-FFF2-40B4-BE49-F238E27FC236}">
                <a16:creationId xmlns:a16="http://schemas.microsoft.com/office/drawing/2014/main" id="{F1A1DD40-35E1-C80E-E733-7E9D3B49ED62}"/>
              </a:ext>
            </a:extLst>
          </p:cNvPr>
          <p:cNvGrpSpPr/>
          <p:nvPr/>
        </p:nvGrpSpPr>
        <p:grpSpPr>
          <a:xfrm>
            <a:off x="5411482" y="2971020"/>
            <a:ext cx="360000" cy="808648"/>
            <a:chOff x="3010377" y="2971020"/>
            <a:chExt cx="360000" cy="808648"/>
          </a:xfrm>
        </p:grpSpPr>
        <p:sp>
          <p:nvSpPr>
            <p:cNvPr id="30" name="Ovale 29">
              <a:extLst>
                <a:ext uri="{FF2B5EF4-FFF2-40B4-BE49-F238E27FC236}">
                  <a16:creationId xmlns:a16="http://schemas.microsoft.com/office/drawing/2014/main" id="{CCF09F44-9644-F245-0871-B0DDA0B6F6DA}"/>
                </a:ext>
              </a:extLst>
            </p:cNvPr>
            <p:cNvSpPr/>
            <p:nvPr/>
          </p:nvSpPr>
          <p:spPr>
            <a:xfrm>
              <a:off x="3010377" y="2971020"/>
              <a:ext cx="360000" cy="360000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ccia in giù 30">
              <a:extLst>
                <a:ext uri="{FF2B5EF4-FFF2-40B4-BE49-F238E27FC236}">
                  <a16:creationId xmlns:a16="http://schemas.microsoft.com/office/drawing/2014/main" id="{712C9ADF-C015-AE15-04E3-7CE1C17B6C85}"/>
                </a:ext>
              </a:extLst>
            </p:cNvPr>
            <p:cNvSpPr/>
            <p:nvPr/>
          </p:nvSpPr>
          <p:spPr>
            <a:xfrm>
              <a:off x="3100912" y="3243497"/>
              <a:ext cx="180000" cy="536171"/>
            </a:xfrm>
            <a:prstGeom prst="downArrow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24" name="CasellaDiTesto 1023">
            <a:extLst>
              <a:ext uri="{FF2B5EF4-FFF2-40B4-BE49-F238E27FC236}">
                <a16:creationId xmlns:a16="http://schemas.microsoft.com/office/drawing/2014/main" id="{B2709828-EEE3-C507-0A6C-D8CCEFA3F81F}"/>
              </a:ext>
            </a:extLst>
          </p:cNvPr>
          <p:cNvSpPr txBox="1"/>
          <p:nvPr/>
        </p:nvSpPr>
        <p:spPr>
          <a:xfrm>
            <a:off x="5179289" y="3779668"/>
            <a:ext cx="228184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GNN explainer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Spectral relevance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Salient relevance map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Partial-LRP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 err="1"/>
              <a:t>exBERT</a:t>
            </a:r>
            <a:endParaRPr lang="en-US" sz="12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Automatic concept based </a:t>
            </a:r>
            <a:r>
              <a:rPr lang="en-US" sz="1200" b="1" dirty="0" err="1"/>
              <a:t>explaination</a:t>
            </a:r>
            <a:endParaRPr lang="en-US" sz="12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Global attribution mapping</a:t>
            </a:r>
          </a:p>
        </p:txBody>
      </p:sp>
      <p:grpSp>
        <p:nvGrpSpPr>
          <p:cNvPr id="1031" name="Gruppo 1030">
            <a:extLst>
              <a:ext uri="{FF2B5EF4-FFF2-40B4-BE49-F238E27FC236}">
                <a16:creationId xmlns:a16="http://schemas.microsoft.com/office/drawing/2014/main" id="{518AA7FF-349D-CB15-1D23-5DEDBFE82F9C}"/>
              </a:ext>
            </a:extLst>
          </p:cNvPr>
          <p:cNvGrpSpPr/>
          <p:nvPr/>
        </p:nvGrpSpPr>
        <p:grpSpPr>
          <a:xfrm flipV="1">
            <a:off x="6761330" y="2498957"/>
            <a:ext cx="360000" cy="808648"/>
            <a:chOff x="1750513" y="1273998"/>
            <a:chExt cx="360000" cy="808648"/>
          </a:xfrm>
        </p:grpSpPr>
        <p:sp>
          <p:nvSpPr>
            <p:cNvPr id="1032" name="Ovale 1031">
              <a:extLst>
                <a:ext uri="{FF2B5EF4-FFF2-40B4-BE49-F238E27FC236}">
                  <a16:creationId xmlns:a16="http://schemas.microsoft.com/office/drawing/2014/main" id="{277C9201-8DB7-71DA-0E1A-1F8D71EA3F02}"/>
                </a:ext>
              </a:extLst>
            </p:cNvPr>
            <p:cNvSpPr/>
            <p:nvPr/>
          </p:nvSpPr>
          <p:spPr>
            <a:xfrm>
              <a:off x="1750513" y="1273998"/>
              <a:ext cx="360000" cy="360000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3" name="Freccia in giù 1032">
              <a:extLst>
                <a:ext uri="{FF2B5EF4-FFF2-40B4-BE49-F238E27FC236}">
                  <a16:creationId xmlns:a16="http://schemas.microsoft.com/office/drawing/2014/main" id="{C71D5F6A-978D-D4AF-17BB-F4C0A3839B0B}"/>
                </a:ext>
              </a:extLst>
            </p:cNvPr>
            <p:cNvSpPr/>
            <p:nvPr/>
          </p:nvSpPr>
          <p:spPr>
            <a:xfrm>
              <a:off x="1841048" y="1546475"/>
              <a:ext cx="180000" cy="536171"/>
            </a:xfrm>
            <a:prstGeom prst="downArrow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34" name="CasellaDiTesto 1033">
            <a:extLst>
              <a:ext uri="{FF2B5EF4-FFF2-40B4-BE49-F238E27FC236}">
                <a16:creationId xmlns:a16="http://schemas.microsoft.com/office/drawing/2014/main" id="{0F1F9B56-9B86-811B-1ABE-CB4D9E73F793}"/>
              </a:ext>
            </a:extLst>
          </p:cNvPr>
          <p:cNvSpPr txBox="1"/>
          <p:nvPr/>
        </p:nvSpPr>
        <p:spPr>
          <a:xfrm>
            <a:off x="5679233" y="1096850"/>
            <a:ext cx="228184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 err="1"/>
              <a:t>ScoreCAM</a:t>
            </a:r>
            <a:endParaRPr lang="en-US" sz="12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Neural additive model (NAM)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Faithful attention </a:t>
            </a:r>
            <a:r>
              <a:rPr lang="en-US" sz="1200" b="1" dirty="0" err="1"/>
              <a:t>interpration</a:t>
            </a:r>
            <a:endParaRPr lang="en-US" sz="12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Quantify attention flow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Causal explanation</a:t>
            </a:r>
          </a:p>
        </p:txBody>
      </p:sp>
      <p:grpSp>
        <p:nvGrpSpPr>
          <p:cNvPr id="1035" name="Gruppo 1034">
            <a:extLst>
              <a:ext uri="{FF2B5EF4-FFF2-40B4-BE49-F238E27FC236}">
                <a16:creationId xmlns:a16="http://schemas.microsoft.com/office/drawing/2014/main" id="{BB2050E3-CA8B-9502-5149-052C87D79C3C}"/>
              </a:ext>
            </a:extLst>
          </p:cNvPr>
          <p:cNvGrpSpPr/>
          <p:nvPr/>
        </p:nvGrpSpPr>
        <p:grpSpPr>
          <a:xfrm>
            <a:off x="7992587" y="2983972"/>
            <a:ext cx="360000" cy="808648"/>
            <a:chOff x="3010377" y="2971020"/>
            <a:chExt cx="360000" cy="808648"/>
          </a:xfrm>
        </p:grpSpPr>
        <p:sp>
          <p:nvSpPr>
            <p:cNvPr id="1036" name="Ovale 1035">
              <a:extLst>
                <a:ext uri="{FF2B5EF4-FFF2-40B4-BE49-F238E27FC236}">
                  <a16:creationId xmlns:a16="http://schemas.microsoft.com/office/drawing/2014/main" id="{3FFFBA2B-6826-6DF8-6DC3-A8E5E39935ED}"/>
                </a:ext>
              </a:extLst>
            </p:cNvPr>
            <p:cNvSpPr/>
            <p:nvPr/>
          </p:nvSpPr>
          <p:spPr>
            <a:xfrm>
              <a:off x="3010377" y="2971020"/>
              <a:ext cx="360000" cy="360000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7" name="Freccia in giù 1036">
              <a:extLst>
                <a:ext uri="{FF2B5EF4-FFF2-40B4-BE49-F238E27FC236}">
                  <a16:creationId xmlns:a16="http://schemas.microsoft.com/office/drawing/2014/main" id="{4B2CE2C6-8351-8C33-881F-BA4910341E11}"/>
                </a:ext>
              </a:extLst>
            </p:cNvPr>
            <p:cNvSpPr/>
            <p:nvPr/>
          </p:nvSpPr>
          <p:spPr>
            <a:xfrm>
              <a:off x="3100912" y="3243497"/>
              <a:ext cx="180000" cy="536171"/>
            </a:xfrm>
            <a:prstGeom prst="downArrow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38" name="CasellaDiTesto 1037">
            <a:extLst>
              <a:ext uri="{FF2B5EF4-FFF2-40B4-BE49-F238E27FC236}">
                <a16:creationId xmlns:a16="http://schemas.microsoft.com/office/drawing/2014/main" id="{DA588D93-20FF-90C6-8184-5193A7CEDEAB}"/>
              </a:ext>
            </a:extLst>
          </p:cNvPr>
          <p:cNvSpPr txBox="1"/>
          <p:nvPr/>
        </p:nvSpPr>
        <p:spPr>
          <a:xfrm>
            <a:off x="7760394" y="3792620"/>
            <a:ext cx="22818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Relevance-CAM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LIFT-CAM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Tandem learning for explainability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Self explainable network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Biological network</a:t>
            </a:r>
          </a:p>
        </p:txBody>
      </p:sp>
      <p:grpSp>
        <p:nvGrpSpPr>
          <p:cNvPr id="1039" name="Gruppo 1038">
            <a:extLst>
              <a:ext uri="{FF2B5EF4-FFF2-40B4-BE49-F238E27FC236}">
                <a16:creationId xmlns:a16="http://schemas.microsoft.com/office/drawing/2014/main" id="{95C406C0-0356-05F4-8E4D-C5FFB368676C}"/>
              </a:ext>
            </a:extLst>
          </p:cNvPr>
          <p:cNvGrpSpPr/>
          <p:nvPr/>
        </p:nvGrpSpPr>
        <p:grpSpPr>
          <a:xfrm flipV="1">
            <a:off x="9277264" y="2498957"/>
            <a:ext cx="360000" cy="808648"/>
            <a:chOff x="1750513" y="1273998"/>
            <a:chExt cx="360000" cy="808648"/>
          </a:xfrm>
        </p:grpSpPr>
        <p:sp>
          <p:nvSpPr>
            <p:cNvPr id="1040" name="Ovale 1039">
              <a:extLst>
                <a:ext uri="{FF2B5EF4-FFF2-40B4-BE49-F238E27FC236}">
                  <a16:creationId xmlns:a16="http://schemas.microsoft.com/office/drawing/2014/main" id="{320B789C-5F13-10E5-7C3B-F1F5AA30B03E}"/>
                </a:ext>
              </a:extLst>
            </p:cNvPr>
            <p:cNvSpPr/>
            <p:nvPr/>
          </p:nvSpPr>
          <p:spPr>
            <a:xfrm>
              <a:off x="1750513" y="1273998"/>
              <a:ext cx="360000" cy="360000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1" name="Freccia in giù 1040">
              <a:extLst>
                <a:ext uri="{FF2B5EF4-FFF2-40B4-BE49-F238E27FC236}">
                  <a16:creationId xmlns:a16="http://schemas.microsoft.com/office/drawing/2014/main" id="{253CCF5F-6502-71CE-10C7-8746CB36F154}"/>
                </a:ext>
              </a:extLst>
            </p:cNvPr>
            <p:cNvSpPr/>
            <p:nvPr/>
          </p:nvSpPr>
          <p:spPr>
            <a:xfrm>
              <a:off x="1841048" y="1546475"/>
              <a:ext cx="180000" cy="536171"/>
            </a:xfrm>
            <a:prstGeom prst="downArrow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42" name="CasellaDiTesto 1041">
            <a:extLst>
              <a:ext uri="{FF2B5EF4-FFF2-40B4-BE49-F238E27FC236}">
                <a16:creationId xmlns:a16="http://schemas.microsoft.com/office/drawing/2014/main" id="{01EAFA84-5FD7-7F8E-8B9E-1867C5E5444E}"/>
              </a:ext>
            </a:extLst>
          </p:cNvPr>
          <p:cNvSpPr txBox="1"/>
          <p:nvPr/>
        </p:nvSpPr>
        <p:spPr>
          <a:xfrm>
            <a:off x="8195167" y="1096850"/>
            <a:ext cx="228184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Explainable greedy decision trees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Visual correspondence </a:t>
            </a:r>
            <a:r>
              <a:rPr lang="en-US" sz="1200" b="1" dirty="0" err="1"/>
              <a:t>explaination</a:t>
            </a:r>
            <a:endParaRPr lang="en-US" sz="12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Sparse autoencoders for LLMs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DROX</a:t>
            </a:r>
          </a:p>
        </p:txBody>
      </p:sp>
      <p:grpSp>
        <p:nvGrpSpPr>
          <p:cNvPr id="1043" name="Gruppo 1042">
            <a:extLst>
              <a:ext uri="{FF2B5EF4-FFF2-40B4-BE49-F238E27FC236}">
                <a16:creationId xmlns:a16="http://schemas.microsoft.com/office/drawing/2014/main" id="{EF3BAA07-CAC2-03CD-71B6-64435E415B4C}"/>
              </a:ext>
            </a:extLst>
          </p:cNvPr>
          <p:cNvGrpSpPr/>
          <p:nvPr/>
        </p:nvGrpSpPr>
        <p:grpSpPr>
          <a:xfrm>
            <a:off x="10492776" y="2947605"/>
            <a:ext cx="360000" cy="808648"/>
            <a:chOff x="3010377" y="2971020"/>
            <a:chExt cx="360000" cy="808648"/>
          </a:xfrm>
        </p:grpSpPr>
        <p:sp>
          <p:nvSpPr>
            <p:cNvPr id="1044" name="Ovale 1043">
              <a:extLst>
                <a:ext uri="{FF2B5EF4-FFF2-40B4-BE49-F238E27FC236}">
                  <a16:creationId xmlns:a16="http://schemas.microsoft.com/office/drawing/2014/main" id="{B3D459F5-42C3-B81A-20B1-E1AD8520E0EB}"/>
                </a:ext>
              </a:extLst>
            </p:cNvPr>
            <p:cNvSpPr/>
            <p:nvPr/>
          </p:nvSpPr>
          <p:spPr>
            <a:xfrm>
              <a:off x="3010377" y="2971020"/>
              <a:ext cx="360000" cy="360000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5" name="Freccia in giù 1044">
              <a:extLst>
                <a:ext uri="{FF2B5EF4-FFF2-40B4-BE49-F238E27FC236}">
                  <a16:creationId xmlns:a16="http://schemas.microsoft.com/office/drawing/2014/main" id="{FFF76E7C-EB3B-5856-04AD-F0F6D9443BDB}"/>
                </a:ext>
              </a:extLst>
            </p:cNvPr>
            <p:cNvSpPr/>
            <p:nvPr/>
          </p:nvSpPr>
          <p:spPr>
            <a:xfrm>
              <a:off x="3100912" y="3243497"/>
              <a:ext cx="180000" cy="536171"/>
            </a:xfrm>
            <a:prstGeom prst="downArrow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46" name="CasellaDiTesto 1045">
            <a:extLst>
              <a:ext uri="{FF2B5EF4-FFF2-40B4-BE49-F238E27FC236}">
                <a16:creationId xmlns:a16="http://schemas.microsoft.com/office/drawing/2014/main" id="{C48D307B-344F-0D4B-BD9F-CA8CE87379A7}"/>
              </a:ext>
            </a:extLst>
          </p:cNvPr>
          <p:cNvSpPr txBox="1"/>
          <p:nvPr/>
        </p:nvSpPr>
        <p:spPr>
          <a:xfrm>
            <a:off x="10260583" y="3756253"/>
            <a:ext cx="22818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Multilevel explainable artificial intelligence</a:t>
            </a:r>
          </a:p>
        </p:txBody>
      </p:sp>
      <p:grpSp>
        <p:nvGrpSpPr>
          <p:cNvPr id="1047" name="Gruppo 1046">
            <a:extLst>
              <a:ext uri="{FF2B5EF4-FFF2-40B4-BE49-F238E27FC236}">
                <a16:creationId xmlns:a16="http://schemas.microsoft.com/office/drawing/2014/main" id="{53B7DB03-D0A2-245C-F13F-9C936C247FAA}"/>
              </a:ext>
            </a:extLst>
          </p:cNvPr>
          <p:cNvGrpSpPr/>
          <p:nvPr/>
        </p:nvGrpSpPr>
        <p:grpSpPr>
          <a:xfrm flipV="1">
            <a:off x="11511608" y="2513035"/>
            <a:ext cx="360000" cy="808648"/>
            <a:chOff x="1750513" y="1273998"/>
            <a:chExt cx="360000" cy="808648"/>
          </a:xfrm>
        </p:grpSpPr>
        <p:sp>
          <p:nvSpPr>
            <p:cNvPr id="1048" name="Ovale 1047">
              <a:extLst>
                <a:ext uri="{FF2B5EF4-FFF2-40B4-BE49-F238E27FC236}">
                  <a16:creationId xmlns:a16="http://schemas.microsoft.com/office/drawing/2014/main" id="{FB779F89-36F6-DF91-E12C-45B04C9CF161}"/>
                </a:ext>
              </a:extLst>
            </p:cNvPr>
            <p:cNvSpPr/>
            <p:nvPr/>
          </p:nvSpPr>
          <p:spPr>
            <a:xfrm>
              <a:off x="1750513" y="1273998"/>
              <a:ext cx="360000" cy="360000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9" name="Freccia in giù 1048">
              <a:extLst>
                <a:ext uri="{FF2B5EF4-FFF2-40B4-BE49-F238E27FC236}">
                  <a16:creationId xmlns:a16="http://schemas.microsoft.com/office/drawing/2014/main" id="{993CBBC3-40CD-A679-E66D-E35536D8660E}"/>
                </a:ext>
              </a:extLst>
            </p:cNvPr>
            <p:cNvSpPr/>
            <p:nvPr/>
          </p:nvSpPr>
          <p:spPr>
            <a:xfrm>
              <a:off x="1841048" y="1546475"/>
              <a:ext cx="180000" cy="536171"/>
            </a:xfrm>
            <a:prstGeom prst="downArrow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50" name="CasellaDiTesto 1049">
            <a:extLst>
              <a:ext uri="{FF2B5EF4-FFF2-40B4-BE49-F238E27FC236}">
                <a16:creationId xmlns:a16="http://schemas.microsoft.com/office/drawing/2014/main" id="{879B3617-F538-F759-8357-1B950F6CDE59}"/>
              </a:ext>
            </a:extLst>
          </p:cNvPr>
          <p:cNvSpPr txBox="1"/>
          <p:nvPr/>
        </p:nvSpPr>
        <p:spPr>
          <a:xfrm>
            <a:off x="10459037" y="1813710"/>
            <a:ext cx="22818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Sparse attention network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Golden Gade Claude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 err="1"/>
              <a:t>Crosscoders</a:t>
            </a: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22711429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586AA70F-9768-0E74-EB5F-E963EE476133}"/>
              </a:ext>
            </a:extLst>
          </p:cNvPr>
          <p:cNvSpPr/>
          <p:nvPr/>
        </p:nvSpPr>
        <p:spPr>
          <a:xfrm>
            <a:off x="280416" y="609600"/>
            <a:ext cx="3523488" cy="81686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Poor data, </a:t>
            </a:r>
            <a:r>
              <a:rPr lang="fr-FR" dirty="0" err="1"/>
              <a:t>poor</a:t>
            </a:r>
            <a:r>
              <a:rPr lang="fr-FR" dirty="0"/>
              <a:t> model performances</a:t>
            </a: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298E80EE-E5AA-4176-67A4-D1B809670101}"/>
              </a:ext>
            </a:extLst>
          </p:cNvPr>
          <p:cNvSpPr/>
          <p:nvPr/>
        </p:nvSpPr>
        <p:spPr>
          <a:xfrm>
            <a:off x="4108704" y="609600"/>
            <a:ext cx="3523488" cy="81686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Data inspection and </a:t>
            </a:r>
            <a:r>
              <a:rPr lang="fr-FR" dirty="0" err="1"/>
              <a:t>cleaning</a:t>
            </a:r>
            <a:r>
              <a:rPr lang="fr-FR" dirty="0"/>
              <a:t>, </a:t>
            </a:r>
            <a:r>
              <a:rPr lang="fr-FR" dirty="0" err="1"/>
              <a:t>optimize</a:t>
            </a:r>
            <a:r>
              <a:rPr lang="fr-FR" dirty="0"/>
              <a:t> the model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827F7FB7-DE97-63DD-2847-5C0DCE716B07}"/>
              </a:ext>
            </a:extLst>
          </p:cNvPr>
          <p:cNvSpPr txBox="1"/>
          <p:nvPr/>
        </p:nvSpPr>
        <p:spPr>
          <a:xfrm>
            <a:off x="280416" y="195072"/>
            <a:ext cx="3523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Challenges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CE1E73CD-6C92-A0F9-B0A0-E9DAF477718B}"/>
              </a:ext>
            </a:extLst>
          </p:cNvPr>
          <p:cNvSpPr txBox="1"/>
          <p:nvPr/>
        </p:nvSpPr>
        <p:spPr>
          <a:xfrm>
            <a:off x="4114800" y="195072"/>
            <a:ext cx="3523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/>
              <a:t>Potential</a:t>
            </a:r>
            <a:r>
              <a:rPr lang="fr-FR" dirty="0"/>
              <a:t> solutions</a:t>
            </a:r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98ECDCFD-5265-5A4A-75A0-21A7731328FE}"/>
              </a:ext>
            </a:extLst>
          </p:cNvPr>
          <p:cNvSpPr/>
          <p:nvPr/>
        </p:nvSpPr>
        <p:spPr>
          <a:xfrm>
            <a:off x="280416" y="1566672"/>
            <a:ext cx="3523488" cy="81686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Lack</a:t>
            </a:r>
            <a:r>
              <a:rPr lang="fr-FR" dirty="0"/>
              <a:t> of </a:t>
            </a:r>
            <a:r>
              <a:rPr lang="en-US" dirty="0"/>
              <a:t>quantification of the explanation’s uncertainty</a:t>
            </a:r>
            <a:endParaRPr lang="fr-FR" dirty="0"/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AA26C58E-2274-98F0-5BED-9AAC9B97F4F6}"/>
              </a:ext>
            </a:extLst>
          </p:cNvPr>
          <p:cNvSpPr/>
          <p:nvPr/>
        </p:nvSpPr>
        <p:spPr>
          <a:xfrm>
            <a:off x="4108704" y="1566672"/>
            <a:ext cx="3523488" cy="81686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Methods to </a:t>
            </a:r>
            <a:r>
              <a:rPr lang="fr-FR" dirty="0" err="1"/>
              <a:t>quantify</a:t>
            </a:r>
            <a:r>
              <a:rPr lang="fr-FR" dirty="0"/>
              <a:t> </a:t>
            </a:r>
            <a:r>
              <a:rPr lang="fr-FR" dirty="0" err="1"/>
              <a:t>uncertainty</a:t>
            </a:r>
            <a:r>
              <a:rPr lang="fr-FR" dirty="0"/>
              <a:t> in XAI </a:t>
            </a:r>
            <a:r>
              <a:rPr lang="fr-FR" dirty="0" err="1"/>
              <a:t>methods</a:t>
            </a:r>
            <a:endParaRPr lang="fr-FR" dirty="0"/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5496CE66-FD6B-32C5-B0F0-303DE7921BE9}"/>
              </a:ext>
            </a:extLst>
          </p:cNvPr>
          <p:cNvSpPr/>
          <p:nvPr/>
        </p:nvSpPr>
        <p:spPr>
          <a:xfrm>
            <a:off x="280416" y="2523744"/>
            <a:ext cx="3523488" cy="81686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Lack</a:t>
            </a:r>
            <a:r>
              <a:rPr lang="fr-FR" dirty="0"/>
              <a:t> of </a:t>
            </a:r>
            <a:r>
              <a:rPr lang="fr-FR" dirty="0" err="1"/>
              <a:t>clarity</a:t>
            </a:r>
            <a:r>
              <a:rPr lang="fr-FR" dirty="0"/>
              <a:t> and </a:t>
            </a:r>
            <a:r>
              <a:rPr lang="fr-FR" dirty="0" err="1"/>
              <a:t>complexity</a:t>
            </a:r>
            <a:r>
              <a:rPr lang="fr-FR" dirty="0"/>
              <a:t> of the </a:t>
            </a:r>
            <a:r>
              <a:rPr lang="fr-FR" dirty="0" err="1"/>
              <a:t>explanation</a:t>
            </a:r>
            <a:r>
              <a:rPr lang="fr-FR" dirty="0"/>
              <a:t> </a:t>
            </a:r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584967BE-4FCA-84F1-4BAD-E2A14AB20CA8}"/>
              </a:ext>
            </a:extLst>
          </p:cNvPr>
          <p:cNvSpPr/>
          <p:nvPr/>
        </p:nvSpPr>
        <p:spPr>
          <a:xfrm>
            <a:off x="4108704" y="2523744"/>
            <a:ext cx="3523488" cy="81686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Human </a:t>
            </a:r>
            <a:r>
              <a:rPr lang="fr-FR" dirty="0" err="1"/>
              <a:t>readable</a:t>
            </a:r>
            <a:r>
              <a:rPr lang="fr-FR" dirty="0"/>
              <a:t> </a:t>
            </a:r>
            <a:r>
              <a:rPr lang="fr-FR" dirty="0" err="1"/>
              <a:t>explanation</a:t>
            </a:r>
            <a:r>
              <a:rPr lang="fr-FR" dirty="0"/>
              <a:t>, final user </a:t>
            </a:r>
            <a:r>
              <a:rPr lang="fr-FR" dirty="0" err="1"/>
              <a:t>involved</a:t>
            </a:r>
            <a:r>
              <a:rPr lang="fr-FR" dirty="0"/>
              <a:t> in system design</a:t>
            </a:r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B7439B2F-8624-A322-C1F3-8DD097A5D44B}"/>
              </a:ext>
            </a:extLst>
          </p:cNvPr>
          <p:cNvSpPr/>
          <p:nvPr/>
        </p:nvSpPr>
        <p:spPr>
          <a:xfrm>
            <a:off x="280416" y="3480816"/>
            <a:ext cx="3523488" cy="81686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Performance/</a:t>
            </a:r>
            <a:r>
              <a:rPr lang="fr-FR" dirty="0" err="1"/>
              <a:t>Interpretability</a:t>
            </a:r>
            <a:r>
              <a:rPr lang="fr-FR" dirty="0"/>
              <a:t>  </a:t>
            </a:r>
            <a:r>
              <a:rPr lang="fr-FR" dirty="0" err="1"/>
              <a:t>trade</a:t>
            </a:r>
            <a:r>
              <a:rPr lang="fr-FR" dirty="0"/>
              <a:t>-off</a:t>
            </a:r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FBD33F80-2C0B-1C53-C4DA-40632DCEB87D}"/>
              </a:ext>
            </a:extLst>
          </p:cNvPr>
          <p:cNvSpPr/>
          <p:nvPr/>
        </p:nvSpPr>
        <p:spPr>
          <a:xfrm>
            <a:off x="4108704" y="3480816"/>
            <a:ext cx="3523488" cy="81686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Explainability</a:t>
            </a:r>
            <a:r>
              <a:rPr lang="fr-FR" dirty="0"/>
              <a:t> </a:t>
            </a:r>
            <a:r>
              <a:rPr lang="fr-FR" dirty="0" err="1"/>
              <a:t>metrics</a:t>
            </a:r>
            <a:r>
              <a:rPr lang="fr-FR" dirty="0"/>
              <a:t>, </a:t>
            </a:r>
            <a:r>
              <a:rPr lang="fr-FR" dirty="0" err="1"/>
              <a:t>combining</a:t>
            </a:r>
            <a:r>
              <a:rPr lang="fr-FR" dirty="0"/>
              <a:t> </a:t>
            </a:r>
            <a:r>
              <a:rPr lang="fr-FR" dirty="0" err="1"/>
              <a:t>different</a:t>
            </a:r>
            <a:r>
              <a:rPr lang="fr-FR" dirty="0"/>
              <a:t> XAI </a:t>
            </a:r>
            <a:r>
              <a:rPr lang="fr-FR" dirty="0" err="1"/>
              <a:t>methods</a:t>
            </a:r>
            <a:endParaRPr lang="fr-FR" dirty="0"/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6C1E5AF1-F49B-E06D-B7FD-1ABA1543F8A3}"/>
              </a:ext>
            </a:extLst>
          </p:cNvPr>
          <p:cNvSpPr/>
          <p:nvPr/>
        </p:nvSpPr>
        <p:spPr>
          <a:xfrm>
            <a:off x="7851648" y="2523744"/>
            <a:ext cx="3523488" cy="81686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Composition of the </a:t>
            </a:r>
            <a:r>
              <a:rPr lang="fr-FR" dirty="0" err="1"/>
              <a:t>explanation</a:t>
            </a:r>
            <a:endParaRPr lang="fr-FR" dirty="0"/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03F39C66-211F-CA17-7FDA-DBA82CD51E92}"/>
              </a:ext>
            </a:extLst>
          </p:cNvPr>
          <p:cNvSpPr/>
          <p:nvPr/>
        </p:nvSpPr>
        <p:spPr>
          <a:xfrm>
            <a:off x="11679936" y="2523744"/>
            <a:ext cx="3523488" cy="81686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Select the </a:t>
            </a:r>
            <a:r>
              <a:rPr lang="fr-FR" dirty="0" err="1"/>
              <a:t>method</a:t>
            </a:r>
            <a:r>
              <a:rPr lang="fr-FR" dirty="0"/>
              <a:t> for </a:t>
            </a:r>
            <a:r>
              <a:rPr lang="fr-FR" dirty="0" err="1"/>
              <a:t>user’s</a:t>
            </a:r>
            <a:r>
              <a:rPr lang="fr-FR" dirty="0"/>
              <a:t> </a:t>
            </a:r>
            <a:r>
              <a:rPr lang="fr-FR" dirty="0" err="1"/>
              <a:t>need</a:t>
            </a:r>
            <a:r>
              <a:rPr lang="fr-FR" dirty="0"/>
              <a:t>, </a:t>
            </a:r>
            <a:r>
              <a:rPr lang="fr-FR" dirty="0" err="1"/>
              <a:t>combining</a:t>
            </a:r>
            <a:r>
              <a:rPr lang="fr-FR" dirty="0"/>
              <a:t> </a:t>
            </a:r>
            <a:r>
              <a:rPr lang="fr-FR" dirty="0" err="1"/>
              <a:t>different</a:t>
            </a:r>
            <a:r>
              <a:rPr lang="fr-FR" dirty="0"/>
              <a:t> XAI </a:t>
            </a:r>
            <a:r>
              <a:rPr lang="fr-FR" dirty="0" err="1"/>
              <a:t>methods</a:t>
            </a:r>
            <a:endParaRPr lang="fr-FR" dirty="0"/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4C8AF836-43B7-C4E4-B032-D284E1CCD6DE}"/>
              </a:ext>
            </a:extLst>
          </p:cNvPr>
          <p:cNvSpPr/>
          <p:nvPr/>
        </p:nvSpPr>
        <p:spPr>
          <a:xfrm>
            <a:off x="7851648" y="3517393"/>
            <a:ext cx="3523488" cy="81686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Scalability</a:t>
            </a:r>
            <a:r>
              <a:rPr lang="fr-FR" dirty="0"/>
              <a:t> of XAI</a:t>
            </a:r>
          </a:p>
        </p:txBody>
      </p:sp>
      <p:sp>
        <p:nvSpPr>
          <p:cNvPr id="16" name="Rectangle : coins arrondis 15">
            <a:extLst>
              <a:ext uri="{FF2B5EF4-FFF2-40B4-BE49-F238E27FC236}">
                <a16:creationId xmlns:a16="http://schemas.microsoft.com/office/drawing/2014/main" id="{DCFB2583-3C5B-5EF0-7A88-849AC91A9DF2}"/>
              </a:ext>
            </a:extLst>
          </p:cNvPr>
          <p:cNvSpPr/>
          <p:nvPr/>
        </p:nvSpPr>
        <p:spPr>
          <a:xfrm>
            <a:off x="11679936" y="3517393"/>
            <a:ext cx="3523488" cy="81686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Feature</a:t>
            </a:r>
            <a:r>
              <a:rPr lang="fr-FR" dirty="0"/>
              <a:t> </a:t>
            </a:r>
            <a:r>
              <a:rPr lang="fr-FR" dirty="0" err="1"/>
              <a:t>reduction</a:t>
            </a:r>
            <a:r>
              <a:rPr lang="fr-FR" dirty="0"/>
              <a:t>, benchmark </a:t>
            </a:r>
            <a:r>
              <a:rPr lang="fr-FR" dirty="0" err="1"/>
              <a:t>execution</a:t>
            </a:r>
            <a:r>
              <a:rPr lang="fr-FR" dirty="0"/>
              <a:t> time</a:t>
            </a:r>
          </a:p>
        </p:txBody>
      </p:sp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D8071A10-AE89-DD93-5DE1-531D19F181FD}"/>
              </a:ext>
            </a:extLst>
          </p:cNvPr>
          <p:cNvSpPr/>
          <p:nvPr/>
        </p:nvSpPr>
        <p:spPr>
          <a:xfrm>
            <a:off x="7833360" y="609600"/>
            <a:ext cx="3523488" cy="81686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Feature</a:t>
            </a:r>
            <a:r>
              <a:rPr lang="fr-FR" dirty="0"/>
              <a:t> </a:t>
            </a:r>
            <a:r>
              <a:rPr lang="fr-FR" dirty="0" err="1"/>
              <a:t>dependance</a:t>
            </a:r>
            <a:endParaRPr lang="fr-FR" dirty="0"/>
          </a:p>
        </p:txBody>
      </p:sp>
      <p:sp>
        <p:nvSpPr>
          <p:cNvPr id="18" name="Rectangle : coins arrondis 17">
            <a:extLst>
              <a:ext uri="{FF2B5EF4-FFF2-40B4-BE49-F238E27FC236}">
                <a16:creationId xmlns:a16="http://schemas.microsoft.com/office/drawing/2014/main" id="{2E95522E-A4E4-DE79-51D2-5EB3D35BC273}"/>
              </a:ext>
            </a:extLst>
          </p:cNvPr>
          <p:cNvSpPr/>
          <p:nvPr/>
        </p:nvSpPr>
        <p:spPr>
          <a:xfrm>
            <a:off x="11661648" y="609600"/>
            <a:ext cx="3523488" cy="81686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Permute </a:t>
            </a:r>
            <a:r>
              <a:rPr lang="fr-FR" dirty="0" err="1"/>
              <a:t>features</a:t>
            </a:r>
            <a:r>
              <a:rPr lang="fr-FR" dirty="0"/>
              <a:t>, </a:t>
            </a:r>
            <a:r>
              <a:rPr lang="fr-FR" dirty="0" err="1"/>
              <a:t>conditional</a:t>
            </a:r>
            <a:r>
              <a:rPr lang="fr-FR" dirty="0"/>
              <a:t> permutation</a:t>
            </a:r>
          </a:p>
        </p:txBody>
      </p:sp>
      <p:sp>
        <p:nvSpPr>
          <p:cNvPr id="19" name="Rectangle : coins arrondis 18">
            <a:extLst>
              <a:ext uri="{FF2B5EF4-FFF2-40B4-BE49-F238E27FC236}">
                <a16:creationId xmlns:a16="http://schemas.microsoft.com/office/drawing/2014/main" id="{6579703A-76AE-CEC8-D29C-73F4AEC8E594}"/>
              </a:ext>
            </a:extLst>
          </p:cNvPr>
          <p:cNvSpPr/>
          <p:nvPr/>
        </p:nvSpPr>
        <p:spPr>
          <a:xfrm>
            <a:off x="7833360" y="1566672"/>
            <a:ext cx="3523488" cy="81686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Formal</a:t>
            </a:r>
            <a:r>
              <a:rPr lang="fr-FR" dirty="0"/>
              <a:t> </a:t>
            </a:r>
            <a:r>
              <a:rPr lang="fr-FR" dirty="0" err="1"/>
              <a:t>definition</a:t>
            </a:r>
            <a:r>
              <a:rPr lang="fr-FR" dirty="0"/>
              <a:t> of </a:t>
            </a:r>
            <a:r>
              <a:rPr lang="fr-FR" dirty="0" err="1"/>
              <a:t>interpretability</a:t>
            </a:r>
            <a:endParaRPr lang="fr-FR" dirty="0"/>
          </a:p>
        </p:txBody>
      </p:sp>
      <p:sp>
        <p:nvSpPr>
          <p:cNvPr id="20" name="Rectangle : coins arrondis 19">
            <a:extLst>
              <a:ext uri="{FF2B5EF4-FFF2-40B4-BE49-F238E27FC236}">
                <a16:creationId xmlns:a16="http://schemas.microsoft.com/office/drawing/2014/main" id="{F7816E54-3C8B-A146-3EF8-29131876B471}"/>
              </a:ext>
            </a:extLst>
          </p:cNvPr>
          <p:cNvSpPr/>
          <p:nvPr/>
        </p:nvSpPr>
        <p:spPr>
          <a:xfrm>
            <a:off x="11661648" y="1566672"/>
            <a:ext cx="3523488" cy="81686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Evaluation </a:t>
            </a:r>
            <a:r>
              <a:rPr lang="fr-FR" dirty="0" err="1"/>
              <a:t>metrics</a:t>
            </a:r>
            <a:r>
              <a:rPr lang="fr-FR" dirty="0"/>
              <a:t>, </a:t>
            </a:r>
            <a:r>
              <a:rPr lang="fr-FR" dirty="0" err="1"/>
              <a:t>choice</a:t>
            </a:r>
            <a:r>
              <a:rPr lang="fr-FR" dirty="0"/>
              <a:t> a </a:t>
            </a:r>
            <a:r>
              <a:rPr lang="fr-FR" dirty="0" err="1"/>
              <a:t>method</a:t>
            </a:r>
            <a:r>
              <a:rPr lang="fr-FR" dirty="0"/>
              <a:t> for </a:t>
            </a:r>
            <a:r>
              <a:rPr lang="fr-FR" dirty="0" err="1"/>
              <a:t>need</a:t>
            </a:r>
            <a:r>
              <a:rPr lang="fr-FR" dirty="0"/>
              <a:t> and </a:t>
            </a:r>
            <a:r>
              <a:rPr lang="fr-FR" dirty="0" err="1"/>
              <a:t>domain</a:t>
            </a:r>
            <a:endParaRPr lang="fr-FR" dirty="0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961816F2-06F6-3F27-AB86-B0111D84DE0B}"/>
              </a:ext>
            </a:extLst>
          </p:cNvPr>
          <p:cNvSpPr txBox="1"/>
          <p:nvPr/>
        </p:nvSpPr>
        <p:spPr>
          <a:xfrm>
            <a:off x="7790688" y="170164"/>
            <a:ext cx="3523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Challenges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C5B3FA71-AD50-EB99-F954-10DC8E303615}"/>
              </a:ext>
            </a:extLst>
          </p:cNvPr>
          <p:cNvSpPr txBox="1"/>
          <p:nvPr/>
        </p:nvSpPr>
        <p:spPr>
          <a:xfrm>
            <a:off x="11625072" y="170164"/>
            <a:ext cx="3523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/>
              <a:t>Potential</a:t>
            </a:r>
            <a:r>
              <a:rPr lang="fr-FR" dirty="0"/>
              <a:t> solutions</a:t>
            </a:r>
          </a:p>
        </p:txBody>
      </p:sp>
    </p:spTree>
    <p:extLst>
      <p:ext uri="{BB962C8B-B14F-4D97-AF65-F5344CB8AC3E}">
        <p14:creationId xmlns:p14="http://schemas.microsoft.com/office/powerpoint/2010/main" val="24400247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1559D92D-341B-50A3-B144-A61F81E39E2A}"/>
              </a:ext>
            </a:extLst>
          </p:cNvPr>
          <p:cNvSpPr/>
          <p:nvPr/>
        </p:nvSpPr>
        <p:spPr>
          <a:xfrm>
            <a:off x="280416" y="609600"/>
            <a:ext cx="3523488" cy="81686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Correctness</a:t>
            </a:r>
            <a:endParaRPr lang="fr-FR" dirty="0"/>
          </a:p>
          <a:p>
            <a:pPr algn="ctr"/>
            <a:r>
              <a:rPr lang="fr-FR" sz="1400" dirty="0"/>
              <a:t>How </a:t>
            </a:r>
            <a:r>
              <a:rPr lang="fr-FR" sz="1400" dirty="0" err="1"/>
              <a:t>well</a:t>
            </a:r>
            <a:r>
              <a:rPr lang="fr-FR" sz="1400" dirty="0"/>
              <a:t> the </a:t>
            </a:r>
            <a:r>
              <a:rPr lang="fr-FR" sz="1400" dirty="0" err="1"/>
              <a:t>explanation</a:t>
            </a:r>
            <a:r>
              <a:rPr lang="fr-FR" sz="1400" dirty="0"/>
              <a:t> </a:t>
            </a:r>
            <a:r>
              <a:rPr lang="fr-FR" sz="1400" dirty="0" err="1"/>
              <a:t>approximates</a:t>
            </a:r>
            <a:r>
              <a:rPr lang="fr-FR" sz="1400" dirty="0"/>
              <a:t> the model</a:t>
            </a: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4DA7CAA4-E3F5-B304-AF84-2F6CF565E204}"/>
              </a:ext>
            </a:extLst>
          </p:cNvPr>
          <p:cNvSpPr/>
          <p:nvPr/>
        </p:nvSpPr>
        <p:spPr>
          <a:xfrm>
            <a:off x="4108704" y="609600"/>
            <a:ext cx="3523488" cy="81686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Paramete</a:t>
            </a:r>
            <a:r>
              <a:rPr lang="fr-FR" dirty="0"/>
              <a:t> and </a:t>
            </a:r>
            <a:r>
              <a:rPr lang="fr-FR" dirty="0" err="1"/>
              <a:t>explanation</a:t>
            </a:r>
            <a:r>
              <a:rPr lang="fr-FR" dirty="0"/>
              <a:t> </a:t>
            </a:r>
            <a:r>
              <a:rPr lang="fr-FR" dirty="0" err="1"/>
              <a:t>randomization</a:t>
            </a:r>
            <a:r>
              <a:rPr lang="fr-FR" dirty="0"/>
              <a:t>, perturbation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6473F985-EF78-72CF-48DF-11C90D7A3B7B}"/>
              </a:ext>
            </a:extLst>
          </p:cNvPr>
          <p:cNvSpPr txBox="1"/>
          <p:nvPr/>
        </p:nvSpPr>
        <p:spPr>
          <a:xfrm>
            <a:off x="280416" y="195072"/>
            <a:ext cx="3523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/>
              <a:t>Properties</a:t>
            </a:r>
            <a:endParaRPr lang="fr-FR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DEA4D95F-DF1C-F451-5C90-2B24BC85BB9D}"/>
              </a:ext>
            </a:extLst>
          </p:cNvPr>
          <p:cNvSpPr txBox="1"/>
          <p:nvPr/>
        </p:nvSpPr>
        <p:spPr>
          <a:xfrm>
            <a:off x="4114800" y="195072"/>
            <a:ext cx="3523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How to </a:t>
            </a:r>
            <a:r>
              <a:rPr lang="fr-FR" dirty="0" err="1"/>
              <a:t>measure</a:t>
            </a:r>
            <a:endParaRPr lang="fr-FR" dirty="0"/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00392F2A-54E7-BD7E-C6EB-B6D76634C2E3}"/>
              </a:ext>
            </a:extLst>
          </p:cNvPr>
          <p:cNvSpPr/>
          <p:nvPr/>
        </p:nvSpPr>
        <p:spPr>
          <a:xfrm>
            <a:off x="280416" y="1566672"/>
            <a:ext cx="3523488" cy="81686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Completeness</a:t>
            </a:r>
            <a:endParaRPr lang="it-IT" dirty="0"/>
          </a:p>
          <a:p>
            <a:pPr algn="ctr"/>
            <a:r>
              <a:rPr lang="it-IT" sz="1400" dirty="0"/>
              <a:t>How </a:t>
            </a:r>
            <a:r>
              <a:rPr lang="it-IT" sz="1400" dirty="0" err="1"/>
              <a:t>much</a:t>
            </a:r>
            <a:r>
              <a:rPr lang="it-IT" sz="1400" dirty="0"/>
              <a:t> the </a:t>
            </a:r>
            <a:r>
              <a:rPr lang="it-IT" sz="1400" dirty="0" err="1"/>
              <a:t>explanation</a:t>
            </a:r>
            <a:r>
              <a:rPr lang="it-IT" sz="1400" dirty="0"/>
              <a:t> </a:t>
            </a:r>
            <a:r>
              <a:rPr lang="it-IT" sz="1400" dirty="0" err="1"/>
              <a:t>capture</a:t>
            </a:r>
            <a:r>
              <a:rPr lang="it-IT" sz="1400" dirty="0"/>
              <a:t> the model </a:t>
            </a:r>
            <a:r>
              <a:rPr lang="it-IT" sz="1400" dirty="0" err="1"/>
              <a:t>behaviour</a:t>
            </a:r>
            <a:endParaRPr lang="fr-FR" sz="1400" dirty="0"/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59C2ABD8-220C-9D5C-387A-5479A582C388}"/>
              </a:ext>
            </a:extLst>
          </p:cNvPr>
          <p:cNvSpPr/>
          <p:nvPr/>
        </p:nvSpPr>
        <p:spPr>
          <a:xfrm>
            <a:off x="4108704" y="1566672"/>
            <a:ext cx="3523488" cy="81686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Preservation</a:t>
            </a:r>
            <a:r>
              <a:rPr lang="fr-FR" dirty="0"/>
              <a:t> and </a:t>
            </a:r>
            <a:r>
              <a:rPr lang="fr-FR" dirty="0" err="1"/>
              <a:t>deletion</a:t>
            </a:r>
            <a:endParaRPr lang="fr-FR" dirty="0"/>
          </a:p>
        </p:txBody>
      </p:sp>
      <p:sp>
        <p:nvSpPr>
          <p:cNvPr id="8" name="Rectangle : coins arrondis 8">
            <a:extLst>
              <a:ext uri="{FF2B5EF4-FFF2-40B4-BE49-F238E27FC236}">
                <a16:creationId xmlns:a16="http://schemas.microsoft.com/office/drawing/2014/main" id="{A5BEBF20-0090-D0B0-DDCE-DE6B886FAD3F}"/>
              </a:ext>
            </a:extLst>
          </p:cNvPr>
          <p:cNvSpPr/>
          <p:nvPr/>
        </p:nvSpPr>
        <p:spPr>
          <a:xfrm>
            <a:off x="280416" y="2523744"/>
            <a:ext cx="3523488" cy="81686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Consistency</a:t>
            </a:r>
            <a:endParaRPr lang="fr-FR" dirty="0"/>
          </a:p>
          <a:p>
            <a:pPr algn="ctr"/>
            <a:r>
              <a:rPr lang="fr-FR" sz="1400" dirty="0"/>
              <a:t>How invariant to the input and </a:t>
            </a:r>
            <a:r>
              <a:rPr lang="fr-FR" sz="1400" dirty="0" err="1"/>
              <a:t>deterministic</a:t>
            </a:r>
            <a:r>
              <a:rPr lang="fr-FR" sz="1400" dirty="0"/>
              <a:t> </a:t>
            </a:r>
            <a:r>
              <a:rPr lang="fr-FR" sz="1400" dirty="0" err="1"/>
              <a:t>is</a:t>
            </a:r>
            <a:r>
              <a:rPr lang="fr-FR" sz="1400" dirty="0"/>
              <a:t> the </a:t>
            </a:r>
            <a:r>
              <a:rPr lang="fr-FR" sz="1400" dirty="0" err="1"/>
              <a:t>explanation</a:t>
            </a:r>
            <a:endParaRPr lang="fr-FR" sz="1400" dirty="0"/>
          </a:p>
        </p:txBody>
      </p:sp>
      <p:sp>
        <p:nvSpPr>
          <p:cNvPr id="9" name="Rectangle : coins arrondis 9">
            <a:extLst>
              <a:ext uri="{FF2B5EF4-FFF2-40B4-BE49-F238E27FC236}">
                <a16:creationId xmlns:a16="http://schemas.microsoft.com/office/drawing/2014/main" id="{3964287F-3446-60CF-50B5-B136AA718652}"/>
              </a:ext>
            </a:extLst>
          </p:cNvPr>
          <p:cNvSpPr/>
          <p:nvPr/>
        </p:nvSpPr>
        <p:spPr>
          <a:xfrm>
            <a:off x="4108704" y="2523744"/>
            <a:ext cx="3523488" cy="81686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Invariance to </a:t>
            </a:r>
            <a:r>
              <a:rPr lang="fr-FR" dirty="0" err="1"/>
              <a:t>initialization</a:t>
            </a:r>
            <a:r>
              <a:rPr lang="fr-FR" dirty="0"/>
              <a:t>, </a:t>
            </a:r>
            <a:r>
              <a:rPr lang="fr-FR" dirty="0" err="1"/>
              <a:t>different</a:t>
            </a:r>
            <a:r>
              <a:rPr lang="fr-FR" dirty="0"/>
              <a:t> </a:t>
            </a:r>
            <a:r>
              <a:rPr lang="fr-FR" dirty="0" err="1"/>
              <a:t>models</a:t>
            </a:r>
            <a:endParaRPr lang="fr-FR" dirty="0"/>
          </a:p>
        </p:txBody>
      </p:sp>
      <p:sp>
        <p:nvSpPr>
          <p:cNvPr id="10" name="Rectangle : coins arrondis 10">
            <a:extLst>
              <a:ext uri="{FF2B5EF4-FFF2-40B4-BE49-F238E27FC236}">
                <a16:creationId xmlns:a16="http://schemas.microsoft.com/office/drawing/2014/main" id="{24B0AD34-1E40-3AED-B2F6-012E09678BE0}"/>
              </a:ext>
            </a:extLst>
          </p:cNvPr>
          <p:cNvSpPr/>
          <p:nvPr/>
        </p:nvSpPr>
        <p:spPr>
          <a:xfrm>
            <a:off x="280416" y="3480816"/>
            <a:ext cx="3523488" cy="81686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Continuity</a:t>
            </a:r>
            <a:endParaRPr lang="fr-FR" dirty="0"/>
          </a:p>
          <a:p>
            <a:pPr algn="ctr"/>
            <a:r>
              <a:rPr lang="fr-FR" sz="1400" dirty="0" err="1"/>
              <a:t>Continuity</a:t>
            </a:r>
            <a:r>
              <a:rPr lang="fr-FR" sz="1400" dirty="0"/>
              <a:t> and </a:t>
            </a:r>
            <a:r>
              <a:rPr lang="fr-FR" sz="1400" dirty="0" err="1"/>
              <a:t>generabilitzation</a:t>
            </a:r>
            <a:r>
              <a:rPr lang="fr-FR" sz="1400" dirty="0"/>
              <a:t> of the </a:t>
            </a:r>
            <a:r>
              <a:rPr lang="fr-FR" sz="1400" dirty="0" err="1"/>
              <a:t>explanation</a:t>
            </a:r>
            <a:endParaRPr lang="fr-FR" sz="1400" dirty="0"/>
          </a:p>
        </p:txBody>
      </p:sp>
      <p:sp>
        <p:nvSpPr>
          <p:cNvPr id="11" name="Rectangle : coins arrondis 11">
            <a:extLst>
              <a:ext uri="{FF2B5EF4-FFF2-40B4-BE49-F238E27FC236}">
                <a16:creationId xmlns:a16="http://schemas.microsoft.com/office/drawing/2014/main" id="{19BB922D-DB8B-58E8-998F-0B5AF33822A7}"/>
              </a:ext>
            </a:extLst>
          </p:cNvPr>
          <p:cNvSpPr/>
          <p:nvPr/>
        </p:nvSpPr>
        <p:spPr>
          <a:xfrm>
            <a:off x="4108704" y="3480816"/>
            <a:ext cx="3523488" cy="81686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Stability</a:t>
            </a:r>
            <a:r>
              <a:rPr lang="fr-FR" dirty="0"/>
              <a:t> to variations, perturbation</a:t>
            </a:r>
          </a:p>
        </p:txBody>
      </p:sp>
      <p:sp>
        <p:nvSpPr>
          <p:cNvPr id="12" name="Rectangle : coins arrondis 1">
            <a:extLst>
              <a:ext uri="{FF2B5EF4-FFF2-40B4-BE49-F238E27FC236}">
                <a16:creationId xmlns:a16="http://schemas.microsoft.com/office/drawing/2014/main" id="{717764C0-8534-56E4-8AFB-4EE896C80F8F}"/>
              </a:ext>
            </a:extLst>
          </p:cNvPr>
          <p:cNvSpPr/>
          <p:nvPr/>
        </p:nvSpPr>
        <p:spPr>
          <a:xfrm>
            <a:off x="7790057" y="609600"/>
            <a:ext cx="3523488" cy="81686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Compactness</a:t>
            </a:r>
            <a:endParaRPr lang="fr-FR" dirty="0"/>
          </a:p>
          <a:p>
            <a:pPr algn="ctr"/>
            <a:r>
              <a:rPr lang="fr-FR" sz="1400" dirty="0"/>
              <a:t>The size of the </a:t>
            </a:r>
            <a:r>
              <a:rPr lang="fr-FR" sz="1400" dirty="0" err="1"/>
              <a:t>features</a:t>
            </a:r>
            <a:endParaRPr lang="fr-FR" sz="1400" dirty="0"/>
          </a:p>
        </p:txBody>
      </p:sp>
      <p:sp>
        <p:nvSpPr>
          <p:cNvPr id="13" name="Rectangle : coins arrondis 2">
            <a:extLst>
              <a:ext uri="{FF2B5EF4-FFF2-40B4-BE49-F238E27FC236}">
                <a16:creationId xmlns:a16="http://schemas.microsoft.com/office/drawing/2014/main" id="{2C130ECA-5DE6-1A1F-4813-B236B76AAE15}"/>
              </a:ext>
            </a:extLst>
          </p:cNvPr>
          <p:cNvSpPr/>
          <p:nvPr/>
        </p:nvSpPr>
        <p:spPr>
          <a:xfrm>
            <a:off x="11618345" y="609600"/>
            <a:ext cx="3523488" cy="81686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Size, </a:t>
            </a:r>
            <a:r>
              <a:rPr lang="fr-FR" dirty="0" err="1"/>
              <a:t>counterfactual</a:t>
            </a:r>
            <a:r>
              <a:rPr lang="fr-FR" dirty="0"/>
              <a:t> </a:t>
            </a:r>
            <a:r>
              <a:rPr lang="fr-FR" dirty="0" err="1"/>
              <a:t>compactness</a:t>
            </a:r>
            <a:endParaRPr lang="fr-FR" dirty="0"/>
          </a:p>
        </p:txBody>
      </p:sp>
      <p:sp>
        <p:nvSpPr>
          <p:cNvPr id="14" name="ZoneTexte 3">
            <a:extLst>
              <a:ext uri="{FF2B5EF4-FFF2-40B4-BE49-F238E27FC236}">
                <a16:creationId xmlns:a16="http://schemas.microsoft.com/office/drawing/2014/main" id="{59051A28-59E5-9346-219F-2E1F73893409}"/>
              </a:ext>
            </a:extLst>
          </p:cNvPr>
          <p:cNvSpPr txBox="1"/>
          <p:nvPr/>
        </p:nvSpPr>
        <p:spPr>
          <a:xfrm>
            <a:off x="7790057" y="195072"/>
            <a:ext cx="3523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/>
              <a:t>Properties</a:t>
            </a:r>
            <a:endParaRPr lang="fr-FR" dirty="0"/>
          </a:p>
        </p:txBody>
      </p:sp>
      <p:sp>
        <p:nvSpPr>
          <p:cNvPr id="15" name="ZoneTexte 4">
            <a:extLst>
              <a:ext uri="{FF2B5EF4-FFF2-40B4-BE49-F238E27FC236}">
                <a16:creationId xmlns:a16="http://schemas.microsoft.com/office/drawing/2014/main" id="{07BD592C-485E-3703-3EF6-193C7C6CBC09}"/>
              </a:ext>
            </a:extLst>
          </p:cNvPr>
          <p:cNvSpPr txBox="1"/>
          <p:nvPr/>
        </p:nvSpPr>
        <p:spPr>
          <a:xfrm>
            <a:off x="11624441" y="195072"/>
            <a:ext cx="3523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How to </a:t>
            </a:r>
            <a:r>
              <a:rPr lang="fr-FR" dirty="0" err="1"/>
              <a:t>measure</a:t>
            </a:r>
            <a:endParaRPr lang="fr-FR" dirty="0"/>
          </a:p>
        </p:txBody>
      </p:sp>
      <p:sp>
        <p:nvSpPr>
          <p:cNvPr id="16" name="Rectangle : coins arrondis 5">
            <a:extLst>
              <a:ext uri="{FF2B5EF4-FFF2-40B4-BE49-F238E27FC236}">
                <a16:creationId xmlns:a16="http://schemas.microsoft.com/office/drawing/2014/main" id="{26A9472A-1F6B-AB56-E980-6B1A2EAF3883}"/>
              </a:ext>
            </a:extLst>
          </p:cNvPr>
          <p:cNvSpPr/>
          <p:nvPr/>
        </p:nvSpPr>
        <p:spPr>
          <a:xfrm>
            <a:off x="7790057" y="1566672"/>
            <a:ext cx="3523488" cy="81686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Composition</a:t>
            </a:r>
            <a:endParaRPr lang="it-IT" dirty="0"/>
          </a:p>
          <a:p>
            <a:pPr algn="ctr"/>
            <a:r>
              <a:rPr lang="it-IT" sz="1400" dirty="0"/>
              <a:t>Presentation format of the </a:t>
            </a:r>
            <a:r>
              <a:rPr lang="it-IT" sz="1400" dirty="0" err="1"/>
              <a:t>explanation</a:t>
            </a:r>
            <a:endParaRPr lang="fr-FR" sz="1400" dirty="0"/>
          </a:p>
        </p:txBody>
      </p:sp>
      <p:sp>
        <p:nvSpPr>
          <p:cNvPr id="17" name="Rectangle : coins arrondis 6">
            <a:extLst>
              <a:ext uri="{FF2B5EF4-FFF2-40B4-BE49-F238E27FC236}">
                <a16:creationId xmlns:a16="http://schemas.microsoft.com/office/drawing/2014/main" id="{DE9BEBCC-60B5-6AF6-72F1-51A34FF9C819}"/>
              </a:ext>
            </a:extLst>
          </p:cNvPr>
          <p:cNvSpPr/>
          <p:nvPr/>
        </p:nvSpPr>
        <p:spPr>
          <a:xfrm>
            <a:off x="11618345" y="1566672"/>
            <a:ext cx="3523488" cy="81686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User </a:t>
            </a:r>
            <a:r>
              <a:rPr lang="fr-FR" dirty="0" err="1"/>
              <a:t>analysis</a:t>
            </a:r>
            <a:endParaRPr lang="fr-FR" dirty="0"/>
          </a:p>
        </p:txBody>
      </p:sp>
      <p:sp>
        <p:nvSpPr>
          <p:cNvPr id="18" name="Rectangle : coins arrondis 8">
            <a:extLst>
              <a:ext uri="{FF2B5EF4-FFF2-40B4-BE49-F238E27FC236}">
                <a16:creationId xmlns:a16="http://schemas.microsoft.com/office/drawing/2014/main" id="{BECF0CEB-998B-657B-4486-02CD817C6B5B}"/>
              </a:ext>
            </a:extLst>
          </p:cNvPr>
          <p:cNvSpPr/>
          <p:nvPr/>
        </p:nvSpPr>
        <p:spPr>
          <a:xfrm>
            <a:off x="7790057" y="2523744"/>
            <a:ext cx="3523488" cy="81686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Confidence</a:t>
            </a:r>
          </a:p>
          <a:p>
            <a:pPr algn="ctr"/>
            <a:r>
              <a:rPr lang="fr-FR" sz="1400" dirty="0"/>
              <a:t>Confidence </a:t>
            </a:r>
            <a:r>
              <a:rPr lang="fr-FR" sz="1400" dirty="0" err="1"/>
              <a:t>measure</a:t>
            </a:r>
            <a:r>
              <a:rPr lang="fr-FR" sz="1400" dirty="0"/>
              <a:t> of the </a:t>
            </a:r>
            <a:r>
              <a:rPr lang="fr-FR" sz="1400" dirty="0" err="1"/>
              <a:t>explanation</a:t>
            </a:r>
            <a:endParaRPr lang="fr-FR" sz="1400" dirty="0"/>
          </a:p>
        </p:txBody>
      </p:sp>
      <p:sp>
        <p:nvSpPr>
          <p:cNvPr id="19" name="Rectangle : coins arrondis 9">
            <a:extLst>
              <a:ext uri="{FF2B5EF4-FFF2-40B4-BE49-F238E27FC236}">
                <a16:creationId xmlns:a16="http://schemas.microsoft.com/office/drawing/2014/main" id="{9E04ACE5-77DB-4BFD-5A32-4C8E60433010}"/>
              </a:ext>
            </a:extLst>
          </p:cNvPr>
          <p:cNvSpPr/>
          <p:nvPr/>
        </p:nvSpPr>
        <p:spPr>
          <a:xfrm>
            <a:off x="11618345" y="2523744"/>
            <a:ext cx="3523488" cy="81686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Confidence </a:t>
            </a:r>
            <a:r>
              <a:rPr lang="fr-FR" dirty="0" err="1"/>
              <a:t>interval</a:t>
            </a:r>
            <a:r>
              <a:rPr lang="fr-FR" dirty="0"/>
              <a:t> </a:t>
            </a:r>
            <a:r>
              <a:rPr lang="fr-FR" dirty="0" err="1"/>
              <a:t>accuracy</a:t>
            </a:r>
            <a:endParaRPr lang="fr-FR" dirty="0"/>
          </a:p>
        </p:txBody>
      </p:sp>
      <p:sp>
        <p:nvSpPr>
          <p:cNvPr id="20" name="Rectangle : coins arrondis 10">
            <a:extLst>
              <a:ext uri="{FF2B5EF4-FFF2-40B4-BE49-F238E27FC236}">
                <a16:creationId xmlns:a16="http://schemas.microsoft.com/office/drawing/2014/main" id="{F869DFD5-A15A-5A90-916A-7B9C0E38FC13}"/>
              </a:ext>
            </a:extLst>
          </p:cNvPr>
          <p:cNvSpPr/>
          <p:nvPr/>
        </p:nvSpPr>
        <p:spPr>
          <a:xfrm>
            <a:off x="7790057" y="3480816"/>
            <a:ext cx="3523488" cy="81686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Context</a:t>
            </a:r>
            <a:endParaRPr lang="fr-FR" dirty="0"/>
          </a:p>
          <a:p>
            <a:pPr algn="ctr"/>
            <a:r>
              <a:rPr lang="fr-FR" sz="1400" dirty="0" err="1"/>
              <a:t>Explanation</a:t>
            </a:r>
            <a:r>
              <a:rPr lang="fr-FR" sz="1400" dirty="0"/>
              <a:t> relevance to the user </a:t>
            </a:r>
            <a:r>
              <a:rPr lang="fr-FR" sz="1400" dirty="0" err="1"/>
              <a:t>need</a:t>
            </a:r>
            <a:endParaRPr lang="fr-FR" sz="1400" dirty="0"/>
          </a:p>
        </p:txBody>
      </p:sp>
      <p:sp>
        <p:nvSpPr>
          <p:cNvPr id="21" name="Rectangle : coins arrondis 11">
            <a:extLst>
              <a:ext uri="{FF2B5EF4-FFF2-40B4-BE49-F238E27FC236}">
                <a16:creationId xmlns:a16="http://schemas.microsoft.com/office/drawing/2014/main" id="{C789170F-0F42-2D05-D41A-9A9CF9D3CE14}"/>
              </a:ext>
            </a:extLst>
          </p:cNvPr>
          <p:cNvSpPr/>
          <p:nvPr/>
        </p:nvSpPr>
        <p:spPr>
          <a:xfrm>
            <a:off x="11618345" y="3480816"/>
            <a:ext cx="3523488" cy="81686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User </a:t>
            </a:r>
            <a:r>
              <a:rPr lang="fr-FR" dirty="0" err="1"/>
              <a:t>analysis</a:t>
            </a:r>
            <a:endParaRPr lang="fr-FR" dirty="0"/>
          </a:p>
        </p:txBody>
      </p:sp>
      <p:sp>
        <p:nvSpPr>
          <p:cNvPr id="22" name="Rectangle : coins arrondis 8">
            <a:extLst>
              <a:ext uri="{FF2B5EF4-FFF2-40B4-BE49-F238E27FC236}">
                <a16:creationId xmlns:a16="http://schemas.microsoft.com/office/drawing/2014/main" id="{C601D482-1454-AD49-6673-721001F1F208}"/>
              </a:ext>
            </a:extLst>
          </p:cNvPr>
          <p:cNvSpPr/>
          <p:nvPr/>
        </p:nvSpPr>
        <p:spPr>
          <a:xfrm>
            <a:off x="280416" y="4440410"/>
            <a:ext cx="3523488" cy="81686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Contrastativity</a:t>
            </a:r>
            <a:endParaRPr lang="fr-FR" dirty="0"/>
          </a:p>
          <a:p>
            <a:pPr algn="ctr"/>
            <a:r>
              <a:rPr lang="fr-FR" sz="1400" dirty="0"/>
              <a:t>How the </a:t>
            </a:r>
            <a:r>
              <a:rPr lang="fr-FR" sz="1400" dirty="0" err="1"/>
              <a:t>explanation</a:t>
            </a:r>
            <a:r>
              <a:rPr lang="fr-FR" sz="1400" dirty="0"/>
              <a:t> changes in </a:t>
            </a:r>
            <a:r>
              <a:rPr lang="fr-FR" sz="1400" dirty="0" err="1"/>
              <a:t>response</a:t>
            </a:r>
            <a:r>
              <a:rPr lang="fr-FR" sz="1400" dirty="0"/>
              <a:t> to </a:t>
            </a:r>
            <a:r>
              <a:rPr lang="fr-FR" sz="1400" dirty="0" err="1"/>
              <a:t>other</a:t>
            </a:r>
            <a:r>
              <a:rPr lang="fr-FR" sz="1400" dirty="0"/>
              <a:t> </a:t>
            </a:r>
            <a:r>
              <a:rPr lang="fr-FR" sz="1400" dirty="0" err="1"/>
              <a:t>events</a:t>
            </a:r>
            <a:endParaRPr lang="fr-FR" sz="1400" dirty="0"/>
          </a:p>
        </p:txBody>
      </p:sp>
      <p:sp>
        <p:nvSpPr>
          <p:cNvPr id="23" name="Rectangle : coins arrondis 9">
            <a:extLst>
              <a:ext uri="{FF2B5EF4-FFF2-40B4-BE49-F238E27FC236}">
                <a16:creationId xmlns:a16="http://schemas.microsoft.com/office/drawing/2014/main" id="{8C71A65B-8210-AF33-73F8-EECCFBDBCDC8}"/>
              </a:ext>
            </a:extLst>
          </p:cNvPr>
          <p:cNvSpPr/>
          <p:nvPr/>
        </p:nvSpPr>
        <p:spPr>
          <a:xfrm>
            <a:off x="4108704" y="4440410"/>
            <a:ext cx="3523488" cy="81686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Target </a:t>
            </a:r>
            <a:r>
              <a:rPr lang="fr-FR" dirty="0" err="1"/>
              <a:t>sensivity</a:t>
            </a:r>
            <a:endParaRPr lang="fr-FR" dirty="0"/>
          </a:p>
        </p:txBody>
      </p:sp>
      <p:sp>
        <p:nvSpPr>
          <p:cNvPr id="24" name="Rectangle : coins arrondis 10">
            <a:extLst>
              <a:ext uri="{FF2B5EF4-FFF2-40B4-BE49-F238E27FC236}">
                <a16:creationId xmlns:a16="http://schemas.microsoft.com/office/drawing/2014/main" id="{43F5EFC1-4994-EDD1-394B-4418EAAE935E}"/>
              </a:ext>
            </a:extLst>
          </p:cNvPr>
          <p:cNvSpPr/>
          <p:nvPr/>
        </p:nvSpPr>
        <p:spPr>
          <a:xfrm>
            <a:off x="280416" y="5397482"/>
            <a:ext cx="3523488" cy="81686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Covariate</a:t>
            </a:r>
            <a:r>
              <a:rPr lang="fr-FR" dirty="0"/>
              <a:t> </a:t>
            </a:r>
            <a:r>
              <a:rPr lang="fr-FR" dirty="0" err="1"/>
              <a:t>complexity</a:t>
            </a:r>
            <a:endParaRPr lang="fr-FR" dirty="0"/>
          </a:p>
          <a:p>
            <a:pPr algn="ctr"/>
            <a:r>
              <a:rPr lang="fr-FR" sz="1400" dirty="0"/>
              <a:t>How </a:t>
            </a:r>
            <a:r>
              <a:rPr lang="fr-FR" sz="1400" dirty="0" err="1"/>
              <a:t>it</a:t>
            </a:r>
            <a:r>
              <a:rPr lang="fr-FR" sz="1400" dirty="0"/>
              <a:t> </a:t>
            </a:r>
            <a:r>
              <a:rPr lang="fr-FR" sz="1400" dirty="0" err="1"/>
              <a:t>explains</a:t>
            </a:r>
            <a:r>
              <a:rPr lang="fr-FR" sz="1400" dirty="0"/>
              <a:t> the interaction of the </a:t>
            </a:r>
            <a:r>
              <a:rPr lang="fr-FR" sz="1400" dirty="0" err="1"/>
              <a:t>features</a:t>
            </a:r>
            <a:r>
              <a:rPr lang="fr-FR" sz="1400" dirty="0"/>
              <a:t> </a:t>
            </a:r>
          </a:p>
        </p:txBody>
      </p:sp>
      <p:sp>
        <p:nvSpPr>
          <p:cNvPr id="25" name="Rectangle : coins arrondis 11">
            <a:extLst>
              <a:ext uri="{FF2B5EF4-FFF2-40B4-BE49-F238E27FC236}">
                <a16:creationId xmlns:a16="http://schemas.microsoft.com/office/drawing/2014/main" id="{0E5FB0C3-4088-650E-45E3-F2EFEE03707F}"/>
              </a:ext>
            </a:extLst>
          </p:cNvPr>
          <p:cNvSpPr/>
          <p:nvPr/>
        </p:nvSpPr>
        <p:spPr>
          <a:xfrm>
            <a:off x="4108704" y="5397482"/>
            <a:ext cx="3523488" cy="81686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Covariate</a:t>
            </a:r>
            <a:r>
              <a:rPr lang="fr-FR" dirty="0"/>
              <a:t> </a:t>
            </a:r>
            <a:r>
              <a:rPr lang="fr-FR" dirty="0" err="1"/>
              <a:t>homogeneity</a:t>
            </a:r>
            <a:endParaRPr lang="fr-FR" dirty="0"/>
          </a:p>
        </p:txBody>
      </p:sp>
      <p:sp>
        <p:nvSpPr>
          <p:cNvPr id="26" name="Rectangle : coins arrondis 8">
            <a:extLst>
              <a:ext uri="{FF2B5EF4-FFF2-40B4-BE49-F238E27FC236}">
                <a16:creationId xmlns:a16="http://schemas.microsoft.com/office/drawing/2014/main" id="{F8F32D77-776E-EC06-75DF-650C35E8311C}"/>
              </a:ext>
            </a:extLst>
          </p:cNvPr>
          <p:cNvSpPr/>
          <p:nvPr/>
        </p:nvSpPr>
        <p:spPr>
          <a:xfrm>
            <a:off x="7790057" y="4440410"/>
            <a:ext cx="3523488" cy="81686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Coherence</a:t>
            </a:r>
            <a:endParaRPr lang="fr-FR" dirty="0"/>
          </a:p>
          <a:p>
            <a:pPr algn="ctr"/>
            <a:r>
              <a:rPr lang="fr-FR" sz="1400" dirty="0"/>
              <a:t>How in </a:t>
            </a:r>
            <a:r>
              <a:rPr lang="fr-FR" sz="1400" dirty="0" err="1"/>
              <a:t>agrement</a:t>
            </a:r>
            <a:r>
              <a:rPr lang="fr-FR" sz="1400" dirty="0"/>
              <a:t> </a:t>
            </a:r>
            <a:r>
              <a:rPr lang="fr-FR" sz="1400" dirty="0" err="1"/>
              <a:t>is</a:t>
            </a:r>
            <a:r>
              <a:rPr lang="fr-FR" sz="1400" dirty="0"/>
              <a:t> the </a:t>
            </a:r>
            <a:r>
              <a:rPr lang="fr-FR" sz="1400" dirty="0" err="1"/>
              <a:t>explanation</a:t>
            </a:r>
            <a:r>
              <a:rPr lang="fr-FR" sz="1400" dirty="0"/>
              <a:t> </a:t>
            </a:r>
            <a:r>
              <a:rPr lang="fr-FR" sz="1400" dirty="0" err="1"/>
              <a:t>with</a:t>
            </a:r>
            <a:r>
              <a:rPr lang="fr-FR" sz="1400" dirty="0"/>
              <a:t> </a:t>
            </a:r>
            <a:r>
              <a:rPr lang="fr-FR" sz="1400" dirty="0" err="1"/>
              <a:t>prior</a:t>
            </a:r>
            <a:r>
              <a:rPr lang="fr-FR" sz="1400" dirty="0"/>
              <a:t> </a:t>
            </a:r>
            <a:r>
              <a:rPr lang="fr-FR" sz="1400" dirty="0" err="1"/>
              <a:t>knowledge</a:t>
            </a:r>
            <a:endParaRPr lang="fr-FR" sz="1400" dirty="0"/>
          </a:p>
        </p:txBody>
      </p:sp>
      <p:sp>
        <p:nvSpPr>
          <p:cNvPr id="27" name="Rectangle : coins arrondis 9">
            <a:extLst>
              <a:ext uri="{FF2B5EF4-FFF2-40B4-BE49-F238E27FC236}">
                <a16:creationId xmlns:a16="http://schemas.microsoft.com/office/drawing/2014/main" id="{E60042FE-BCBB-E57E-3CED-45EBE1F3B17B}"/>
              </a:ext>
            </a:extLst>
          </p:cNvPr>
          <p:cNvSpPr/>
          <p:nvPr/>
        </p:nvSpPr>
        <p:spPr>
          <a:xfrm>
            <a:off x="11618345" y="4440410"/>
            <a:ext cx="3523488" cy="81686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User </a:t>
            </a:r>
            <a:r>
              <a:rPr lang="fr-FR" dirty="0" err="1"/>
              <a:t>analysis</a:t>
            </a:r>
            <a:r>
              <a:rPr lang="fr-FR" dirty="0"/>
              <a:t>, agreement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ground</a:t>
            </a:r>
            <a:r>
              <a:rPr lang="fr-FR" dirty="0"/>
              <a:t> </a:t>
            </a:r>
            <a:r>
              <a:rPr lang="fr-FR" dirty="0" err="1"/>
              <a:t>truth</a:t>
            </a:r>
            <a:endParaRPr lang="fr-FR" dirty="0"/>
          </a:p>
        </p:txBody>
      </p:sp>
      <p:sp>
        <p:nvSpPr>
          <p:cNvPr id="28" name="Rectangle : coins arrondis 10">
            <a:extLst>
              <a:ext uri="{FF2B5EF4-FFF2-40B4-BE49-F238E27FC236}">
                <a16:creationId xmlns:a16="http://schemas.microsoft.com/office/drawing/2014/main" id="{7E8AECC0-7743-EE09-F1EE-A057BED69516}"/>
              </a:ext>
            </a:extLst>
          </p:cNvPr>
          <p:cNvSpPr/>
          <p:nvPr/>
        </p:nvSpPr>
        <p:spPr>
          <a:xfrm>
            <a:off x="7790057" y="5397482"/>
            <a:ext cx="3523488" cy="81686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Controllability</a:t>
            </a:r>
            <a:endParaRPr lang="fr-FR" dirty="0"/>
          </a:p>
          <a:p>
            <a:pPr algn="ctr"/>
            <a:r>
              <a:rPr lang="fr-FR" sz="1400" dirty="0"/>
              <a:t>How </a:t>
            </a:r>
            <a:r>
              <a:rPr lang="fr-FR" sz="1400" dirty="0" err="1"/>
              <a:t>much</a:t>
            </a:r>
            <a:r>
              <a:rPr lang="fr-FR" sz="1400" dirty="0"/>
              <a:t> the user can control the </a:t>
            </a:r>
            <a:r>
              <a:rPr lang="fr-FR" sz="1400" dirty="0" err="1"/>
              <a:t>explanation</a:t>
            </a:r>
            <a:endParaRPr lang="fr-FR" sz="1400" dirty="0"/>
          </a:p>
        </p:txBody>
      </p:sp>
      <p:sp>
        <p:nvSpPr>
          <p:cNvPr id="29" name="Rectangle : coins arrondis 11">
            <a:extLst>
              <a:ext uri="{FF2B5EF4-FFF2-40B4-BE49-F238E27FC236}">
                <a16:creationId xmlns:a16="http://schemas.microsoft.com/office/drawing/2014/main" id="{BF38353E-93E2-CC83-C5E4-AE20AED0B685}"/>
              </a:ext>
            </a:extLst>
          </p:cNvPr>
          <p:cNvSpPr/>
          <p:nvPr/>
        </p:nvSpPr>
        <p:spPr>
          <a:xfrm>
            <a:off x="11618345" y="5397482"/>
            <a:ext cx="3523488" cy="81686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User </a:t>
            </a:r>
            <a:r>
              <a:rPr lang="fr-FR" dirty="0" err="1"/>
              <a:t>analysis</a:t>
            </a:r>
            <a:r>
              <a:rPr lang="fr-FR" dirty="0"/>
              <a:t>, </a:t>
            </a:r>
            <a:r>
              <a:rPr lang="fr-FR" dirty="0" err="1"/>
              <a:t>degree</a:t>
            </a:r>
            <a:r>
              <a:rPr lang="fr-FR" dirty="0"/>
              <a:t> of control</a:t>
            </a:r>
          </a:p>
        </p:txBody>
      </p:sp>
    </p:spTree>
    <p:extLst>
      <p:ext uri="{BB962C8B-B14F-4D97-AF65-F5344CB8AC3E}">
        <p14:creationId xmlns:p14="http://schemas.microsoft.com/office/powerpoint/2010/main" val="8712760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D8903C9-87B1-2AB3-D09E-B8DB0B0CA2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145" y="696362"/>
            <a:ext cx="1937239" cy="2213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le 3">
            <a:extLst>
              <a:ext uri="{FF2B5EF4-FFF2-40B4-BE49-F238E27FC236}">
                <a16:creationId xmlns:a16="http://schemas.microsoft.com/office/drawing/2014/main" id="{960D7C9F-C344-FD4D-CCD6-AB71B01FC5A3}"/>
              </a:ext>
            </a:extLst>
          </p:cNvPr>
          <p:cNvSpPr/>
          <p:nvPr/>
        </p:nvSpPr>
        <p:spPr>
          <a:xfrm>
            <a:off x="3130062" y="826477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e 4">
            <a:extLst>
              <a:ext uri="{FF2B5EF4-FFF2-40B4-BE49-F238E27FC236}">
                <a16:creationId xmlns:a16="http://schemas.microsoft.com/office/drawing/2014/main" id="{D534F008-E7C7-583C-FE62-AA9136D17190}"/>
              </a:ext>
            </a:extLst>
          </p:cNvPr>
          <p:cNvSpPr/>
          <p:nvPr/>
        </p:nvSpPr>
        <p:spPr>
          <a:xfrm>
            <a:off x="3130062" y="1416494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62B59F31-2B9F-FA84-5ED5-DAE34C2ACB03}"/>
              </a:ext>
            </a:extLst>
          </p:cNvPr>
          <p:cNvSpPr/>
          <p:nvPr/>
        </p:nvSpPr>
        <p:spPr>
          <a:xfrm>
            <a:off x="3130062" y="2020166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e 6">
            <a:extLst>
              <a:ext uri="{FF2B5EF4-FFF2-40B4-BE49-F238E27FC236}">
                <a16:creationId xmlns:a16="http://schemas.microsoft.com/office/drawing/2014/main" id="{C7111AED-82DA-8B45-1A0D-3DE1B4B60EF2}"/>
              </a:ext>
            </a:extLst>
          </p:cNvPr>
          <p:cNvSpPr/>
          <p:nvPr/>
        </p:nvSpPr>
        <p:spPr>
          <a:xfrm>
            <a:off x="3886201" y="826477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e 7">
            <a:extLst>
              <a:ext uri="{FF2B5EF4-FFF2-40B4-BE49-F238E27FC236}">
                <a16:creationId xmlns:a16="http://schemas.microsoft.com/office/drawing/2014/main" id="{A52E87D6-DD37-3C0D-3183-A95E6AF6835C}"/>
              </a:ext>
            </a:extLst>
          </p:cNvPr>
          <p:cNvSpPr/>
          <p:nvPr/>
        </p:nvSpPr>
        <p:spPr>
          <a:xfrm>
            <a:off x="3886201" y="1416494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4937D1A3-2D5D-6138-2579-964EB7CE4EF2}"/>
              </a:ext>
            </a:extLst>
          </p:cNvPr>
          <p:cNvSpPr/>
          <p:nvPr/>
        </p:nvSpPr>
        <p:spPr>
          <a:xfrm>
            <a:off x="3886201" y="2020166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e 9">
            <a:extLst>
              <a:ext uri="{FF2B5EF4-FFF2-40B4-BE49-F238E27FC236}">
                <a16:creationId xmlns:a16="http://schemas.microsoft.com/office/drawing/2014/main" id="{B8D4D8FB-150A-7B7F-CD40-664DCB53CDC7}"/>
              </a:ext>
            </a:extLst>
          </p:cNvPr>
          <p:cNvSpPr/>
          <p:nvPr/>
        </p:nvSpPr>
        <p:spPr>
          <a:xfrm>
            <a:off x="4642340" y="1416493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AF5AE4C8-905D-E167-EBF1-1084F2CCD75C}"/>
              </a:ext>
            </a:extLst>
          </p:cNvPr>
          <p:cNvCxnSpPr>
            <a:stCxn id="4" idx="6"/>
            <a:endCxn id="7" idx="2"/>
          </p:cNvCxnSpPr>
          <p:nvPr/>
        </p:nvCxnSpPr>
        <p:spPr>
          <a:xfrm>
            <a:off x="3552092" y="1037493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ttore diritto 12">
            <a:extLst>
              <a:ext uri="{FF2B5EF4-FFF2-40B4-BE49-F238E27FC236}">
                <a16:creationId xmlns:a16="http://schemas.microsoft.com/office/drawing/2014/main" id="{CCCF5AE5-2BB4-00D8-7458-A6DE4715A632}"/>
              </a:ext>
            </a:extLst>
          </p:cNvPr>
          <p:cNvCxnSpPr>
            <a:cxnSpLocks/>
            <a:stCxn id="5" idx="6"/>
            <a:endCxn id="7" idx="2"/>
          </p:cNvCxnSpPr>
          <p:nvPr/>
        </p:nvCxnSpPr>
        <p:spPr>
          <a:xfrm flipV="1">
            <a:off x="3552092" y="1037493"/>
            <a:ext cx="334109" cy="59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ttore diritto 15">
            <a:extLst>
              <a:ext uri="{FF2B5EF4-FFF2-40B4-BE49-F238E27FC236}">
                <a16:creationId xmlns:a16="http://schemas.microsoft.com/office/drawing/2014/main" id="{4CB3C296-43FE-223A-2A22-2C5107AD1CBB}"/>
              </a:ext>
            </a:extLst>
          </p:cNvPr>
          <p:cNvCxnSpPr>
            <a:cxnSpLocks/>
            <a:stCxn id="4" idx="6"/>
            <a:endCxn id="8" idx="2"/>
          </p:cNvCxnSpPr>
          <p:nvPr/>
        </p:nvCxnSpPr>
        <p:spPr>
          <a:xfrm>
            <a:off x="3552092" y="1037493"/>
            <a:ext cx="334109" cy="59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ttore diritto 18">
            <a:extLst>
              <a:ext uri="{FF2B5EF4-FFF2-40B4-BE49-F238E27FC236}">
                <a16:creationId xmlns:a16="http://schemas.microsoft.com/office/drawing/2014/main" id="{EAAA216D-C8F6-8D5A-EB88-E922A43EFECC}"/>
              </a:ext>
            </a:extLst>
          </p:cNvPr>
          <p:cNvCxnSpPr>
            <a:cxnSpLocks/>
            <a:stCxn id="5" idx="6"/>
            <a:endCxn id="8" idx="2"/>
          </p:cNvCxnSpPr>
          <p:nvPr/>
        </p:nvCxnSpPr>
        <p:spPr>
          <a:xfrm>
            <a:off x="3552092" y="1627510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ttore diritto 21">
            <a:extLst>
              <a:ext uri="{FF2B5EF4-FFF2-40B4-BE49-F238E27FC236}">
                <a16:creationId xmlns:a16="http://schemas.microsoft.com/office/drawing/2014/main" id="{16F5558F-FBD5-FD11-6ADF-472F6CCD1F9C}"/>
              </a:ext>
            </a:extLst>
          </p:cNvPr>
          <p:cNvCxnSpPr>
            <a:cxnSpLocks/>
            <a:stCxn id="4" idx="6"/>
            <a:endCxn id="9" idx="2"/>
          </p:cNvCxnSpPr>
          <p:nvPr/>
        </p:nvCxnSpPr>
        <p:spPr>
          <a:xfrm>
            <a:off x="3552092" y="1037493"/>
            <a:ext cx="334109" cy="11936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ttore diritto 24">
            <a:extLst>
              <a:ext uri="{FF2B5EF4-FFF2-40B4-BE49-F238E27FC236}">
                <a16:creationId xmlns:a16="http://schemas.microsoft.com/office/drawing/2014/main" id="{A5088221-AE7A-1F29-EE37-3F66497FBDCF}"/>
              </a:ext>
            </a:extLst>
          </p:cNvPr>
          <p:cNvCxnSpPr>
            <a:cxnSpLocks/>
            <a:stCxn id="5" idx="6"/>
            <a:endCxn id="9" idx="2"/>
          </p:cNvCxnSpPr>
          <p:nvPr/>
        </p:nvCxnSpPr>
        <p:spPr>
          <a:xfrm>
            <a:off x="3552092" y="1627510"/>
            <a:ext cx="334109" cy="6036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ttore diritto 27">
            <a:extLst>
              <a:ext uri="{FF2B5EF4-FFF2-40B4-BE49-F238E27FC236}">
                <a16:creationId xmlns:a16="http://schemas.microsoft.com/office/drawing/2014/main" id="{726265C2-60C6-DE62-3199-0BB53F59DA83}"/>
              </a:ext>
            </a:extLst>
          </p:cNvPr>
          <p:cNvCxnSpPr>
            <a:cxnSpLocks/>
            <a:stCxn id="6" idx="6"/>
            <a:endCxn id="7" idx="2"/>
          </p:cNvCxnSpPr>
          <p:nvPr/>
        </p:nvCxnSpPr>
        <p:spPr>
          <a:xfrm flipV="1">
            <a:off x="3552092" y="1037493"/>
            <a:ext cx="334109" cy="11936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ttore diritto 30">
            <a:extLst>
              <a:ext uri="{FF2B5EF4-FFF2-40B4-BE49-F238E27FC236}">
                <a16:creationId xmlns:a16="http://schemas.microsoft.com/office/drawing/2014/main" id="{13AD28BC-E29A-3D95-F774-FDFE054E857E}"/>
              </a:ext>
            </a:extLst>
          </p:cNvPr>
          <p:cNvCxnSpPr>
            <a:cxnSpLocks/>
            <a:stCxn id="6" idx="6"/>
            <a:endCxn id="8" idx="2"/>
          </p:cNvCxnSpPr>
          <p:nvPr/>
        </p:nvCxnSpPr>
        <p:spPr>
          <a:xfrm flipV="1">
            <a:off x="3552092" y="1627510"/>
            <a:ext cx="334109" cy="6036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ttore diritto 33">
            <a:extLst>
              <a:ext uri="{FF2B5EF4-FFF2-40B4-BE49-F238E27FC236}">
                <a16:creationId xmlns:a16="http://schemas.microsoft.com/office/drawing/2014/main" id="{A0461582-4963-9FC7-F21A-7804452D6E77}"/>
              </a:ext>
            </a:extLst>
          </p:cNvPr>
          <p:cNvCxnSpPr>
            <a:cxnSpLocks/>
            <a:stCxn id="6" idx="6"/>
            <a:endCxn id="9" idx="2"/>
          </p:cNvCxnSpPr>
          <p:nvPr/>
        </p:nvCxnSpPr>
        <p:spPr>
          <a:xfrm>
            <a:off x="3552092" y="2231182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ttore diritto 36">
            <a:extLst>
              <a:ext uri="{FF2B5EF4-FFF2-40B4-BE49-F238E27FC236}">
                <a16:creationId xmlns:a16="http://schemas.microsoft.com/office/drawing/2014/main" id="{969A25ED-ADD6-64E5-0760-C5479AF39608}"/>
              </a:ext>
            </a:extLst>
          </p:cNvPr>
          <p:cNvCxnSpPr>
            <a:cxnSpLocks/>
            <a:stCxn id="7" idx="6"/>
            <a:endCxn id="10" idx="2"/>
          </p:cNvCxnSpPr>
          <p:nvPr/>
        </p:nvCxnSpPr>
        <p:spPr>
          <a:xfrm>
            <a:off x="4308231" y="1037493"/>
            <a:ext cx="334109" cy="59001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ttore diritto 39">
            <a:extLst>
              <a:ext uri="{FF2B5EF4-FFF2-40B4-BE49-F238E27FC236}">
                <a16:creationId xmlns:a16="http://schemas.microsoft.com/office/drawing/2014/main" id="{AC77DAE0-1CD6-8777-BEFD-73FFB8EACC00}"/>
              </a:ext>
            </a:extLst>
          </p:cNvPr>
          <p:cNvCxnSpPr>
            <a:cxnSpLocks/>
            <a:stCxn id="8" idx="6"/>
            <a:endCxn id="10" idx="2"/>
          </p:cNvCxnSpPr>
          <p:nvPr/>
        </p:nvCxnSpPr>
        <p:spPr>
          <a:xfrm flipV="1">
            <a:off x="4308231" y="1627509"/>
            <a:ext cx="334109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ttore diritto 46">
            <a:extLst>
              <a:ext uri="{FF2B5EF4-FFF2-40B4-BE49-F238E27FC236}">
                <a16:creationId xmlns:a16="http://schemas.microsoft.com/office/drawing/2014/main" id="{E2E0E7FD-360A-CF11-A2A7-38FF85DC2870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>
          <a:xfrm flipV="1">
            <a:off x="4308231" y="1627509"/>
            <a:ext cx="334109" cy="60367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ttangolo con angoli arrotondati 49">
            <a:extLst>
              <a:ext uri="{FF2B5EF4-FFF2-40B4-BE49-F238E27FC236}">
                <a16:creationId xmlns:a16="http://schemas.microsoft.com/office/drawing/2014/main" id="{E9356905-779E-E114-AEED-3980074A7459}"/>
              </a:ext>
            </a:extLst>
          </p:cNvPr>
          <p:cNvSpPr/>
          <p:nvPr/>
        </p:nvSpPr>
        <p:spPr>
          <a:xfrm>
            <a:off x="5585397" y="866927"/>
            <a:ext cx="1803400" cy="341131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Covid-19</a:t>
            </a:r>
          </a:p>
        </p:txBody>
      </p:sp>
      <p:sp>
        <p:nvSpPr>
          <p:cNvPr id="51" name="Rettangolo con angoli arrotondati 50">
            <a:extLst>
              <a:ext uri="{FF2B5EF4-FFF2-40B4-BE49-F238E27FC236}">
                <a16:creationId xmlns:a16="http://schemas.microsoft.com/office/drawing/2014/main" id="{D07DFA86-BE2B-2270-1E2E-3B163535B119}"/>
              </a:ext>
            </a:extLst>
          </p:cNvPr>
          <p:cNvSpPr/>
          <p:nvPr/>
        </p:nvSpPr>
        <p:spPr>
          <a:xfrm>
            <a:off x="5585397" y="1283703"/>
            <a:ext cx="1803400" cy="341131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Pneumonia</a:t>
            </a:r>
          </a:p>
        </p:txBody>
      </p:sp>
      <p:sp>
        <p:nvSpPr>
          <p:cNvPr id="52" name="Rettangolo con angoli arrotondati 51">
            <a:extLst>
              <a:ext uri="{FF2B5EF4-FFF2-40B4-BE49-F238E27FC236}">
                <a16:creationId xmlns:a16="http://schemas.microsoft.com/office/drawing/2014/main" id="{A6610E35-6FCA-4939-84B5-5310E8F355B1}"/>
              </a:ext>
            </a:extLst>
          </p:cNvPr>
          <p:cNvSpPr/>
          <p:nvPr/>
        </p:nvSpPr>
        <p:spPr>
          <a:xfrm>
            <a:off x="5585397" y="1700479"/>
            <a:ext cx="1803400" cy="341131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Tuberculosis</a:t>
            </a:r>
          </a:p>
        </p:txBody>
      </p:sp>
      <p:sp>
        <p:nvSpPr>
          <p:cNvPr id="53" name="Rettangolo con angoli arrotondati 52">
            <a:extLst>
              <a:ext uri="{FF2B5EF4-FFF2-40B4-BE49-F238E27FC236}">
                <a16:creationId xmlns:a16="http://schemas.microsoft.com/office/drawing/2014/main" id="{E2D77F3E-97DA-3ADD-E8D7-DB0920CC566C}"/>
              </a:ext>
            </a:extLst>
          </p:cNvPr>
          <p:cNvSpPr/>
          <p:nvPr/>
        </p:nvSpPr>
        <p:spPr>
          <a:xfrm>
            <a:off x="5585397" y="2099910"/>
            <a:ext cx="1803400" cy="341131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Lung Cancer</a:t>
            </a:r>
          </a:p>
        </p:txBody>
      </p:sp>
      <p:sp>
        <p:nvSpPr>
          <p:cNvPr id="55" name="Rettangolo 54">
            <a:extLst>
              <a:ext uri="{FF2B5EF4-FFF2-40B4-BE49-F238E27FC236}">
                <a16:creationId xmlns:a16="http://schemas.microsoft.com/office/drawing/2014/main" id="{7BAD56F8-B955-FD8F-FDCB-F1E6047486AB}"/>
              </a:ext>
            </a:extLst>
          </p:cNvPr>
          <p:cNvSpPr/>
          <p:nvPr/>
        </p:nvSpPr>
        <p:spPr>
          <a:xfrm>
            <a:off x="5164667" y="914400"/>
            <a:ext cx="334109" cy="1947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ttangolo 55">
            <a:extLst>
              <a:ext uri="{FF2B5EF4-FFF2-40B4-BE49-F238E27FC236}">
                <a16:creationId xmlns:a16="http://schemas.microsoft.com/office/drawing/2014/main" id="{E70BA1CB-277C-118C-07A8-663552B3DDD7}"/>
              </a:ext>
            </a:extLst>
          </p:cNvPr>
          <p:cNvSpPr/>
          <p:nvPr/>
        </p:nvSpPr>
        <p:spPr>
          <a:xfrm>
            <a:off x="5325533" y="1364039"/>
            <a:ext cx="173243" cy="1947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ttangolo 56">
            <a:extLst>
              <a:ext uri="{FF2B5EF4-FFF2-40B4-BE49-F238E27FC236}">
                <a16:creationId xmlns:a16="http://schemas.microsoft.com/office/drawing/2014/main" id="{F78F43D3-879C-4BFF-465A-442E0CE2F36C}"/>
              </a:ext>
            </a:extLst>
          </p:cNvPr>
          <p:cNvSpPr/>
          <p:nvPr/>
        </p:nvSpPr>
        <p:spPr>
          <a:xfrm>
            <a:off x="5398479" y="1773677"/>
            <a:ext cx="100297" cy="1947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ttangolo 57">
            <a:extLst>
              <a:ext uri="{FF2B5EF4-FFF2-40B4-BE49-F238E27FC236}">
                <a16:creationId xmlns:a16="http://schemas.microsoft.com/office/drawing/2014/main" id="{7B760DD6-8398-8F94-4DE4-C9B880417081}"/>
              </a:ext>
            </a:extLst>
          </p:cNvPr>
          <p:cNvSpPr/>
          <p:nvPr/>
        </p:nvSpPr>
        <p:spPr>
          <a:xfrm>
            <a:off x="5453057" y="2133814"/>
            <a:ext cx="45719" cy="1947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CasellaDiTesto 58">
            <a:extLst>
              <a:ext uri="{FF2B5EF4-FFF2-40B4-BE49-F238E27FC236}">
                <a16:creationId xmlns:a16="http://schemas.microsoft.com/office/drawing/2014/main" id="{539BE484-7846-6D69-DCEF-5221DCA8035D}"/>
              </a:ext>
            </a:extLst>
          </p:cNvPr>
          <p:cNvSpPr txBox="1"/>
          <p:nvPr/>
        </p:nvSpPr>
        <p:spPr>
          <a:xfrm>
            <a:off x="3031067" y="2582103"/>
            <a:ext cx="1769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Neural Network</a:t>
            </a:r>
          </a:p>
        </p:txBody>
      </p:sp>
      <p:sp>
        <p:nvSpPr>
          <p:cNvPr id="60" name="CasellaDiTesto 59">
            <a:extLst>
              <a:ext uri="{FF2B5EF4-FFF2-40B4-BE49-F238E27FC236}">
                <a16:creationId xmlns:a16="http://schemas.microsoft.com/office/drawing/2014/main" id="{2026024E-144A-96E9-FC91-5CE2887E48EA}"/>
              </a:ext>
            </a:extLst>
          </p:cNvPr>
          <p:cNvSpPr txBox="1"/>
          <p:nvPr/>
        </p:nvSpPr>
        <p:spPr>
          <a:xfrm>
            <a:off x="5181276" y="363698"/>
            <a:ext cx="2324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Disease probability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5E1EFAD-20B1-BA66-51E7-D3ADEBF373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048"/>
          <a:stretch/>
        </p:blipFill>
        <p:spPr bwMode="auto">
          <a:xfrm>
            <a:off x="8167400" y="548364"/>
            <a:ext cx="1617133" cy="1975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>
            <a:extLst>
              <a:ext uri="{FF2B5EF4-FFF2-40B4-BE49-F238E27FC236}">
                <a16:creationId xmlns:a16="http://schemas.microsoft.com/office/drawing/2014/main" id="{2BCC34B5-BBCC-3934-B3F1-44AAA048BB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01" r="31658"/>
          <a:stretch/>
        </p:blipFill>
        <p:spPr bwMode="auto">
          <a:xfrm>
            <a:off x="12438829" y="548364"/>
            <a:ext cx="1473201" cy="1975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Ovale 61">
            <a:extLst>
              <a:ext uri="{FF2B5EF4-FFF2-40B4-BE49-F238E27FC236}">
                <a16:creationId xmlns:a16="http://schemas.microsoft.com/office/drawing/2014/main" id="{00A9FCC2-A273-1941-CAE6-2351D75EC549}"/>
              </a:ext>
            </a:extLst>
          </p:cNvPr>
          <p:cNvSpPr/>
          <p:nvPr/>
        </p:nvSpPr>
        <p:spPr>
          <a:xfrm>
            <a:off x="10295466" y="583452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e 62">
            <a:extLst>
              <a:ext uri="{FF2B5EF4-FFF2-40B4-BE49-F238E27FC236}">
                <a16:creationId xmlns:a16="http://schemas.microsoft.com/office/drawing/2014/main" id="{54143ACC-4D9E-8C7F-33E0-47BB83587A36}"/>
              </a:ext>
            </a:extLst>
          </p:cNvPr>
          <p:cNvSpPr/>
          <p:nvPr/>
        </p:nvSpPr>
        <p:spPr>
          <a:xfrm>
            <a:off x="10295466" y="1173469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4" name="Ovale 1023">
            <a:extLst>
              <a:ext uri="{FF2B5EF4-FFF2-40B4-BE49-F238E27FC236}">
                <a16:creationId xmlns:a16="http://schemas.microsoft.com/office/drawing/2014/main" id="{358AAD47-CA96-FC67-5E8A-D3364DEF11C7}"/>
              </a:ext>
            </a:extLst>
          </p:cNvPr>
          <p:cNvSpPr/>
          <p:nvPr/>
        </p:nvSpPr>
        <p:spPr>
          <a:xfrm>
            <a:off x="10295466" y="1777141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5" name="Ovale 1024">
            <a:extLst>
              <a:ext uri="{FF2B5EF4-FFF2-40B4-BE49-F238E27FC236}">
                <a16:creationId xmlns:a16="http://schemas.microsoft.com/office/drawing/2014/main" id="{F7205CD7-FC79-8AC8-264F-7C72946228C7}"/>
              </a:ext>
            </a:extLst>
          </p:cNvPr>
          <p:cNvSpPr/>
          <p:nvPr/>
        </p:nvSpPr>
        <p:spPr>
          <a:xfrm>
            <a:off x="11051605" y="583452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7" name="Ovale 1026">
            <a:extLst>
              <a:ext uri="{FF2B5EF4-FFF2-40B4-BE49-F238E27FC236}">
                <a16:creationId xmlns:a16="http://schemas.microsoft.com/office/drawing/2014/main" id="{3F23568A-5A4B-ACDA-DFC3-C8337B949B1C}"/>
              </a:ext>
            </a:extLst>
          </p:cNvPr>
          <p:cNvSpPr/>
          <p:nvPr/>
        </p:nvSpPr>
        <p:spPr>
          <a:xfrm>
            <a:off x="11051605" y="1173469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8" name="Ovale 1027">
            <a:extLst>
              <a:ext uri="{FF2B5EF4-FFF2-40B4-BE49-F238E27FC236}">
                <a16:creationId xmlns:a16="http://schemas.microsoft.com/office/drawing/2014/main" id="{B80AA000-2DF6-0F12-5A55-18C81EE1660E}"/>
              </a:ext>
            </a:extLst>
          </p:cNvPr>
          <p:cNvSpPr/>
          <p:nvPr/>
        </p:nvSpPr>
        <p:spPr>
          <a:xfrm>
            <a:off x="11051605" y="1777141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9" name="Ovale 1028">
            <a:extLst>
              <a:ext uri="{FF2B5EF4-FFF2-40B4-BE49-F238E27FC236}">
                <a16:creationId xmlns:a16="http://schemas.microsoft.com/office/drawing/2014/main" id="{5FE4914D-CB1C-8305-53EC-584BB3227E5F}"/>
              </a:ext>
            </a:extLst>
          </p:cNvPr>
          <p:cNvSpPr/>
          <p:nvPr/>
        </p:nvSpPr>
        <p:spPr>
          <a:xfrm>
            <a:off x="11807744" y="1173468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30" name="Connettore diritto 1029">
            <a:extLst>
              <a:ext uri="{FF2B5EF4-FFF2-40B4-BE49-F238E27FC236}">
                <a16:creationId xmlns:a16="http://schemas.microsoft.com/office/drawing/2014/main" id="{BAAC492C-E7D6-8E82-4AA7-FEC61CAC7487}"/>
              </a:ext>
            </a:extLst>
          </p:cNvPr>
          <p:cNvCxnSpPr>
            <a:stCxn id="62" idx="6"/>
            <a:endCxn id="1025" idx="2"/>
          </p:cNvCxnSpPr>
          <p:nvPr/>
        </p:nvCxnSpPr>
        <p:spPr>
          <a:xfrm>
            <a:off x="10717496" y="794468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1" name="Connettore diritto 1030">
            <a:extLst>
              <a:ext uri="{FF2B5EF4-FFF2-40B4-BE49-F238E27FC236}">
                <a16:creationId xmlns:a16="http://schemas.microsoft.com/office/drawing/2014/main" id="{1FBC7928-63ED-E748-DAFC-28E16257DA4B}"/>
              </a:ext>
            </a:extLst>
          </p:cNvPr>
          <p:cNvCxnSpPr>
            <a:cxnSpLocks/>
            <a:stCxn id="63" idx="6"/>
            <a:endCxn id="1025" idx="2"/>
          </p:cNvCxnSpPr>
          <p:nvPr/>
        </p:nvCxnSpPr>
        <p:spPr>
          <a:xfrm flipV="1">
            <a:off x="10717496" y="794468"/>
            <a:ext cx="334109" cy="59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2" name="Connettore diritto 1031">
            <a:extLst>
              <a:ext uri="{FF2B5EF4-FFF2-40B4-BE49-F238E27FC236}">
                <a16:creationId xmlns:a16="http://schemas.microsoft.com/office/drawing/2014/main" id="{622E8F6B-3208-62C2-B540-31AA2A9731F1}"/>
              </a:ext>
            </a:extLst>
          </p:cNvPr>
          <p:cNvCxnSpPr>
            <a:cxnSpLocks/>
            <a:stCxn id="62" idx="6"/>
            <a:endCxn id="1027" idx="2"/>
          </p:cNvCxnSpPr>
          <p:nvPr/>
        </p:nvCxnSpPr>
        <p:spPr>
          <a:xfrm>
            <a:off x="10717496" y="794468"/>
            <a:ext cx="334109" cy="59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3" name="Connettore diritto 1032">
            <a:extLst>
              <a:ext uri="{FF2B5EF4-FFF2-40B4-BE49-F238E27FC236}">
                <a16:creationId xmlns:a16="http://schemas.microsoft.com/office/drawing/2014/main" id="{535A4529-69A2-EF2F-16DE-6EE27B49D696}"/>
              </a:ext>
            </a:extLst>
          </p:cNvPr>
          <p:cNvCxnSpPr>
            <a:cxnSpLocks/>
            <a:stCxn id="63" idx="6"/>
            <a:endCxn id="1027" idx="2"/>
          </p:cNvCxnSpPr>
          <p:nvPr/>
        </p:nvCxnSpPr>
        <p:spPr>
          <a:xfrm>
            <a:off x="10717496" y="1384485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4" name="Connettore diritto 1033">
            <a:extLst>
              <a:ext uri="{FF2B5EF4-FFF2-40B4-BE49-F238E27FC236}">
                <a16:creationId xmlns:a16="http://schemas.microsoft.com/office/drawing/2014/main" id="{EB13E533-8085-AF1D-ACDB-34D95EB6E2AA}"/>
              </a:ext>
            </a:extLst>
          </p:cNvPr>
          <p:cNvCxnSpPr>
            <a:cxnSpLocks/>
            <a:stCxn id="62" idx="6"/>
            <a:endCxn id="1028" idx="2"/>
          </p:cNvCxnSpPr>
          <p:nvPr/>
        </p:nvCxnSpPr>
        <p:spPr>
          <a:xfrm>
            <a:off x="10717496" y="794468"/>
            <a:ext cx="334109" cy="11936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5" name="Connettore diritto 1034">
            <a:extLst>
              <a:ext uri="{FF2B5EF4-FFF2-40B4-BE49-F238E27FC236}">
                <a16:creationId xmlns:a16="http://schemas.microsoft.com/office/drawing/2014/main" id="{34EF4C9C-BAB4-5FB4-0D83-AC7890663877}"/>
              </a:ext>
            </a:extLst>
          </p:cNvPr>
          <p:cNvCxnSpPr>
            <a:cxnSpLocks/>
            <a:stCxn id="63" idx="6"/>
            <a:endCxn id="1028" idx="2"/>
          </p:cNvCxnSpPr>
          <p:nvPr/>
        </p:nvCxnSpPr>
        <p:spPr>
          <a:xfrm>
            <a:off x="10717496" y="1384485"/>
            <a:ext cx="334109" cy="6036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6" name="Connettore diritto 1035">
            <a:extLst>
              <a:ext uri="{FF2B5EF4-FFF2-40B4-BE49-F238E27FC236}">
                <a16:creationId xmlns:a16="http://schemas.microsoft.com/office/drawing/2014/main" id="{2997BA25-478E-DB28-F2DE-D35CEAFF9AF8}"/>
              </a:ext>
            </a:extLst>
          </p:cNvPr>
          <p:cNvCxnSpPr>
            <a:cxnSpLocks/>
            <a:stCxn id="1024" idx="6"/>
            <a:endCxn id="1025" idx="2"/>
          </p:cNvCxnSpPr>
          <p:nvPr/>
        </p:nvCxnSpPr>
        <p:spPr>
          <a:xfrm flipV="1">
            <a:off x="10717496" y="794468"/>
            <a:ext cx="334109" cy="11936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7" name="Connettore diritto 1036">
            <a:extLst>
              <a:ext uri="{FF2B5EF4-FFF2-40B4-BE49-F238E27FC236}">
                <a16:creationId xmlns:a16="http://schemas.microsoft.com/office/drawing/2014/main" id="{4FFF326A-DFA5-E221-5D21-74ED4002E4F1}"/>
              </a:ext>
            </a:extLst>
          </p:cNvPr>
          <p:cNvCxnSpPr>
            <a:cxnSpLocks/>
            <a:stCxn id="1024" idx="6"/>
            <a:endCxn id="1027" idx="2"/>
          </p:cNvCxnSpPr>
          <p:nvPr/>
        </p:nvCxnSpPr>
        <p:spPr>
          <a:xfrm flipV="1">
            <a:off x="10717496" y="1384485"/>
            <a:ext cx="334109" cy="6036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8" name="Connettore diritto 1037">
            <a:extLst>
              <a:ext uri="{FF2B5EF4-FFF2-40B4-BE49-F238E27FC236}">
                <a16:creationId xmlns:a16="http://schemas.microsoft.com/office/drawing/2014/main" id="{29FEA433-B415-613B-B414-5F78F2B53124}"/>
              </a:ext>
            </a:extLst>
          </p:cNvPr>
          <p:cNvCxnSpPr>
            <a:cxnSpLocks/>
            <a:stCxn id="1024" idx="6"/>
            <a:endCxn id="1028" idx="2"/>
          </p:cNvCxnSpPr>
          <p:nvPr/>
        </p:nvCxnSpPr>
        <p:spPr>
          <a:xfrm>
            <a:off x="10717496" y="1988157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9" name="Connettore diritto 1038">
            <a:extLst>
              <a:ext uri="{FF2B5EF4-FFF2-40B4-BE49-F238E27FC236}">
                <a16:creationId xmlns:a16="http://schemas.microsoft.com/office/drawing/2014/main" id="{C356D18C-4819-7C54-0548-F354EA85E269}"/>
              </a:ext>
            </a:extLst>
          </p:cNvPr>
          <p:cNvCxnSpPr>
            <a:cxnSpLocks/>
            <a:stCxn id="1025" idx="6"/>
            <a:endCxn id="1029" idx="2"/>
          </p:cNvCxnSpPr>
          <p:nvPr/>
        </p:nvCxnSpPr>
        <p:spPr>
          <a:xfrm>
            <a:off x="11473635" y="794468"/>
            <a:ext cx="334109" cy="59001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0" name="Connettore diritto 1039">
            <a:extLst>
              <a:ext uri="{FF2B5EF4-FFF2-40B4-BE49-F238E27FC236}">
                <a16:creationId xmlns:a16="http://schemas.microsoft.com/office/drawing/2014/main" id="{DB4D032A-DB80-4AF1-68FE-20FB9AE07764}"/>
              </a:ext>
            </a:extLst>
          </p:cNvPr>
          <p:cNvCxnSpPr>
            <a:cxnSpLocks/>
            <a:stCxn id="1027" idx="6"/>
            <a:endCxn id="1029" idx="2"/>
          </p:cNvCxnSpPr>
          <p:nvPr/>
        </p:nvCxnSpPr>
        <p:spPr>
          <a:xfrm flipV="1">
            <a:off x="11473635" y="1384484"/>
            <a:ext cx="334109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1" name="Connettore diritto 1040">
            <a:extLst>
              <a:ext uri="{FF2B5EF4-FFF2-40B4-BE49-F238E27FC236}">
                <a16:creationId xmlns:a16="http://schemas.microsoft.com/office/drawing/2014/main" id="{30BC7178-FAB0-48DB-F1E9-6375E4D05791}"/>
              </a:ext>
            </a:extLst>
          </p:cNvPr>
          <p:cNvCxnSpPr>
            <a:cxnSpLocks/>
            <a:stCxn id="1028" idx="6"/>
            <a:endCxn id="1029" idx="2"/>
          </p:cNvCxnSpPr>
          <p:nvPr/>
        </p:nvCxnSpPr>
        <p:spPr>
          <a:xfrm flipV="1">
            <a:off x="11473635" y="1384484"/>
            <a:ext cx="334109" cy="60367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2" name="CasellaDiTesto 1041">
            <a:extLst>
              <a:ext uri="{FF2B5EF4-FFF2-40B4-BE49-F238E27FC236}">
                <a16:creationId xmlns:a16="http://schemas.microsoft.com/office/drawing/2014/main" id="{A659036D-89CE-818E-5221-07992AD56E2D}"/>
              </a:ext>
            </a:extLst>
          </p:cNvPr>
          <p:cNvSpPr txBox="1"/>
          <p:nvPr/>
        </p:nvSpPr>
        <p:spPr>
          <a:xfrm>
            <a:off x="10196471" y="2339078"/>
            <a:ext cx="1769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Neural Network</a:t>
            </a:r>
          </a:p>
        </p:txBody>
      </p:sp>
      <p:pic>
        <p:nvPicPr>
          <p:cNvPr id="1063" name="Picture 4" descr="Leukaemia">
            <a:extLst>
              <a:ext uri="{FF2B5EF4-FFF2-40B4-BE49-F238E27FC236}">
                <a16:creationId xmlns:a16="http://schemas.microsoft.com/office/drawing/2014/main" id="{C1D39D72-363D-A63B-0377-A39A20FE8B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145" y="3606520"/>
            <a:ext cx="2261333" cy="1551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64" name="Ovale 1063">
            <a:extLst>
              <a:ext uri="{FF2B5EF4-FFF2-40B4-BE49-F238E27FC236}">
                <a16:creationId xmlns:a16="http://schemas.microsoft.com/office/drawing/2014/main" id="{32B0626B-A77F-C4D4-498B-9E1A608A6626}"/>
              </a:ext>
            </a:extLst>
          </p:cNvPr>
          <p:cNvSpPr/>
          <p:nvPr/>
        </p:nvSpPr>
        <p:spPr>
          <a:xfrm>
            <a:off x="3227428" y="3420755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5" name="Ovale 1064">
            <a:extLst>
              <a:ext uri="{FF2B5EF4-FFF2-40B4-BE49-F238E27FC236}">
                <a16:creationId xmlns:a16="http://schemas.microsoft.com/office/drawing/2014/main" id="{A9ED6815-8AD6-DEF3-BF7D-793B8C76C9A1}"/>
              </a:ext>
            </a:extLst>
          </p:cNvPr>
          <p:cNvSpPr/>
          <p:nvPr/>
        </p:nvSpPr>
        <p:spPr>
          <a:xfrm>
            <a:off x="3227428" y="4010772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6" name="Ovale 1065">
            <a:extLst>
              <a:ext uri="{FF2B5EF4-FFF2-40B4-BE49-F238E27FC236}">
                <a16:creationId xmlns:a16="http://schemas.microsoft.com/office/drawing/2014/main" id="{B3AB0A25-E3EC-28ED-EF48-C5C85391933B}"/>
              </a:ext>
            </a:extLst>
          </p:cNvPr>
          <p:cNvSpPr/>
          <p:nvPr/>
        </p:nvSpPr>
        <p:spPr>
          <a:xfrm>
            <a:off x="3227428" y="4614444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7" name="Ovale 1066">
            <a:extLst>
              <a:ext uri="{FF2B5EF4-FFF2-40B4-BE49-F238E27FC236}">
                <a16:creationId xmlns:a16="http://schemas.microsoft.com/office/drawing/2014/main" id="{7E62876B-05AD-E5FE-B2BF-7510C033A01F}"/>
              </a:ext>
            </a:extLst>
          </p:cNvPr>
          <p:cNvSpPr/>
          <p:nvPr/>
        </p:nvSpPr>
        <p:spPr>
          <a:xfrm>
            <a:off x="3983567" y="3420755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8" name="Ovale 1067">
            <a:extLst>
              <a:ext uri="{FF2B5EF4-FFF2-40B4-BE49-F238E27FC236}">
                <a16:creationId xmlns:a16="http://schemas.microsoft.com/office/drawing/2014/main" id="{40128F36-F62F-7869-2ED3-DE8D8A0F22BD}"/>
              </a:ext>
            </a:extLst>
          </p:cNvPr>
          <p:cNvSpPr/>
          <p:nvPr/>
        </p:nvSpPr>
        <p:spPr>
          <a:xfrm>
            <a:off x="3983567" y="4010772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9" name="Ovale 1068">
            <a:extLst>
              <a:ext uri="{FF2B5EF4-FFF2-40B4-BE49-F238E27FC236}">
                <a16:creationId xmlns:a16="http://schemas.microsoft.com/office/drawing/2014/main" id="{EC776F53-399D-D03A-7849-018313FB690A}"/>
              </a:ext>
            </a:extLst>
          </p:cNvPr>
          <p:cNvSpPr/>
          <p:nvPr/>
        </p:nvSpPr>
        <p:spPr>
          <a:xfrm>
            <a:off x="3983567" y="4614444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0" name="Ovale 1069">
            <a:extLst>
              <a:ext uri="{FF2B5EF4-FFF2-40B4-BE49-F238E27FC236}">
                <a16:creationId xmlns:a16="http://schemas.microsoft.com/office/drawing/2014/main" id="{2006A0EB-AE67-6670-93C6-82B076009D9D}"/>
              </a:ext>
            </a:extLst>
          </p:cNvPr>
          <p:cNvSpPr/>
          <p:nvPr/>
        </p:nvSpPr>
        <p:spPr>
          <a:xfrm>
            <a:off x="4739706" y="4010771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71" name="Connettore diritto 1070">
            <a:extLst>
              <a:ext uri="{FF2B5EF4-FFF2-40B4-BE49-F238E27FC236}">
                <a16:creationId xmlns:a16="http://schemas.microsoft.com/office/drawing/2014/main" id="{0A83E29D-2BAE-E6EC-D4E1-7D09D32EB7F5}"/>
              </a:ext>
            </a:extLst>
          </p:cNvPr>
          <p:cNvCxnSpPr>
            <a:stCxn id="1064" idx="6"/>
            <a:endCxn id="1067" idx="2"/>
          </p:cNvCxnSpPr>
          <p:nvPr/>
        </p:nvCxnSpPr>
        <p:spPr>
          <a:xfrm>
            <a:off x="3649458" y="3631771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2" name="Connettore diritto 1071">
            <a:extLst>
              <a:ext uri="{FF2B5EF4-FFF2-40B4-BE49-F238E27FC236}">
                <a16:creationId xmlns:a16="http://schemas.microsoft.com/office/drawing/2014/main" id="{FFCE0411-C97D-1C51-3930-8858D9E23EDD}"/>
              </a:ext>
            </a:extLst>
          </p:cNvPr>
          <p:cNvCxnSpPr>
            <a:cxnSpLocks/>
            <a:stCxn id="1065" idx="6"/>
            <a:endCxn id="1067" idx="2"/>
          </p:cNvCxnSpPr>
          <p:nvPr/>
        </p:nvCxnSpPr>
        <p:spPr>
          <a:xfrm flipV="1">
            <a:off x="3649458" y="3631771"/>
            <a:ext cx="334109" cy="59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3" name="Connettore diritto 1072">
            <a:extLst>
              <a:ext uri="{FF2B5EF4-FFF2-40B4-BE49-F238E27FC236}">
                <a16:creationId xmlns:a16="http://schemas.microsoft.com/office/drawing/2014/main" id="{8A13B619-FD73-181F-5151-873719123ED3}"/>
              </a:ext>
            </a:extLst>
          </p:cNvPr>
          <p:cNvCxnSpPr>
            <a:cxnSpLocks/>
            <a:stCxn id="1064" idx="6"/>
            <a:endCxn id="1068" idx="2"/>
          </p:cNvCxnSpPr>
          <p:nvPr/>
        </p:nvCxnSpPr>
        <p:spPr>
          <a:xfrm>
            <a:off x="3649458" y="3631771"/>
            <a:ext cx="334109" cy="59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4" name="Connettore diritto 1073">
            <a:extLst>
              <a:ext uri="{FF2B5EF4-FFF2-40B4-BE49-F238E27FC236}">
                <a16:creationId xmlns:a16="http://schemas.microsoft.com/office/drawing/2014/main" id="{56C433B8-106F-D1C7-9D22-14A6EC4D2DD3}"/>
              </a:ext>
            </a:extLst>
          </p:cNvPr>
          <p:cNvCxnSpPr>
            <a:cxnSpLocks/>
            <a:stCxn id="1065" idx="6"/>
            <a:endCxn id="1068" idx="2"/>
          </p:cNvCxnSpPr>
          <p:nvPr/>
        </p:nvCxnSpPr>
        <p:spPr>
          <a:xfrm>
            <a:off x="3649458" y="4221788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5" name="Connettore diritto 1074">
            <a:extLst>
              <a:ext uri="{FF2B5EF4-FFF2-40B4-BE49-F238E27FC236}">
                <a16:creationId xmlns:a16="http://schemas.microsoft.com/office/drawing/2014/main" id="{19F8CA23-4BB8-1922-192E-C9F78C222C66}"/>
              </a:ext>
            </a:extLst>
          </p:cNvPr>
          <p:cNvCxnSpPr>
            <a:cxnSpLocks/>
            <a:stCxn id="1064" idx="6"/>
            <a:endCxn id="1069" idx="2"/>
          </p:cNvCxnSpPr>
          <p:nvPr/>
        </p:nvCxnSpPr>
        <p:spPr>
          <a:xfrm>
            <a:off x="3649458" y="3631771"/>
            <a:ext cx="334109" cy="11936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6" name="Connettore diritto 1075">
            <a:extLst>
              <a:ext uri="{FF2B5EF4-FFF2-40B4-BE49-F238E27FC236}">
                <a16:creationId xmlns:a16="http://schemas.microsoft.com/office/drawing/2014/main" id="{1B3B58DB-E68A-2C26-3EE0-943AE36E4220}"/>
              </a:ext>
            </a:extLst>
          </p:cNvPr>
          <p:cNvCxnSpPr>
            <a:cxnSpLocks/>
            <a:stCxn id="1065" idx="6"/>
            <a:endCxn id="1069" idx="2"/>
          </p:cNvCxnSpPr>
          <p:nvPr/>
        </p:nvCxnSpPr>
        <p:spPr>
          <a:xfrm>
            <a:off x="3649458" y="4221788"/>
            <a:ext cx="334109" cy="6036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7" name="Connettore diritto 1076">
            <a:extLst>
              <a:ext uri="{FF2B5EF4-FFF2-40B4-BE49-F238E27FC236}">
                <a16:creationId xmlns:a16="http://schemas.microsoft.com/office/drawing/2014/main" id="{77C6EA6D-DE98-5ECC-38D4-1FA11B9C4423}"/>
              </a:ext>
            </a:extLst>
          </p:cNvPr>
          <p:cNvCxnSpPr>
            <a:cxnSpLocks/>
            <a:stCxn id="1066" idx="6"/>
            <a:endCxn id="1067" idx="2"/>
          </p:cNvCxnSpPr>
          <p:nvPr/>
        </p:nvCxnSpPr>
        <p:spPr>
          <a:xfrm flipV="1">
            <a:off x="3649458" y="3631771"/>
            <a:ext cx="334109" cy="11936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8" name="Connettore diritto 1077">
            <a:extLst>
              <a:ext uri="{FF2B5EF4-FFF2-40B4-BE49-F238E27FC236}">
                <a16:creationId xmlns:a16="http://schemas.microsoft.com/office/drawing/2014/main" id="{4DE8B85F-DC57-7215-6D13-DF75B3FA3BE6}"/>
              </a:ext>
            </a:extLst>
          </p:cNvPr>
          <p:cNvCxnSpPr>
            <a:cxnSpLocks/>
            <a:stCxn id="1066" idx="6"/>
            <a:endCxn id="1068" idx="2"/>
          </p:cNvCxnSpPr>
          <p:nvPr/>
        </p:nvCxnSpPr>
        <p:spPr>
          <a:xfrm flipV="1">
            <a:off x="3649458" y="4221788"/>
            <a:ext cx="334109" cy="6036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9" name="Connettore diritto 1078">
            <a:extLst>
              <a:ext uri="{FF2B5EF4-FFF2-40B4-BE49-F238E27FC236}">
                <a16:creationId xmlns:a16="http://schemas.microsoft.com/office/drawing/2014/main" id="{BAE19A60-21EC-592D-5FF1-36798E78965E}"/>
              </a:ext>
            </a:extLst>
          </p:cNvPr>
          <p:cNvCxnSpPr>
            <a:cxnSpLocks/>
            <a:stCxn id="1066" idx="6"/>
            <a:endCxn id="1069" idx="2"/>
          </p:cNvCxnSpPr>
          <p:nvPr/>
        </p:nvCxnSpPr>
        <p:spPr>
          <a:xfrm>
            <a:off x="3649458" y="4825460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0" name="Connettore diritto 1079">
            <a:extLst>
              <a:ext uri="{FF2B5EF4-FFF2-40B4-BE49-F238E27FC236}">
                <a16:creationId xmlns:a16="http://schemas.microsoft.com/office/drawing/2014/main" id="{417637DB-E92D-7C19-1B1B-F7A703F3038A}"/>
              </a:ext>
            </a:extLst>
          </p:cNvPr>
          <p:cNvCxnSpPr>
            <a:cxnSpLocks/>
            <a:stCxn id="1067" idx="6"/>
            <a:endCxn id="1070" idx="2"/>
          </p:cNvCxnSpPr>
          <p:nvPr/>
        </p:nvCxnSpPr>
        <p:spPr>
          <a:xfrm>
            <a:off x="4405597" y="3631771"/>
            <a:ext cx="334109" cy="59001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1" name="Connettore diritto 1080">
            <a:extLst>
              <a:ext uri="{FF2B5EF4-FFF2-40B4-BE49-F238E27FC236}">
                <a16:creationId xmlns:a16="http://schemas.microsoft.com/office/drawing/2014/main" id="{CC9EF067-6D58-6CFC-18E8-AEBFE2ED2F16}"/>
              </a:ext>
            </a:extLst>
          </p:cNvPr>
          <p:cNvCxnSpPr>
            <a:cxnSpLocks/>
            <a:stCxn id="1068" idx="6"/>
            <a:endCxn id="1070" idx="2"/>
          </p:cNvCxnSpPr>
          <p:nvPr/>
        </p:nvCxnSpPr>
        <p:spPr>
          <a:xfrm flipV="1">
            <a:off x="4405597" y="4221787"/>
            <a:ext cx="334109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2" name="Connettore diritto 1081">
            <a:extLst>
              <a:ext uri="{FF2B5EF4-FFF2-40B4-BE49-F238E27FC236}">
                <a16:creationId xmlns:a16="http://schemas.microsoft.com/office/drawing/2014/main" id="{645C8350-279A-B98B-758C-258EDE7D5899}"/>
              </a:ext>
            </a:extLst>
          </p:cNvPr>
          <p:cNvCxnSpPr>
            <a:cxnSpLocks/>
            <a:stCxn id="1069" idx="6"/>
            <a:endCxn id="1070" idx="2"/>
          </p:cNvCxnSpPr>
          <p:nvPr/>
        </p:nvCxnSpPr>
        <p:spPr>
          <a:xfrm flipV="1">
            <a:off x="4405597" y="4221787"/>
            <a:ext cx="334109" cy="60367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3" name="CasellaDiTesto 1082">
            <a:extLst>
              <a:ext uri="{FF2B5EF4-FFF2-40B4-BE49-F238E27FC236}">
                <a16:creationId xmlns:a16="http://schemas.microsoft.com/office/drawing/2014/main" id="{2DFA0AF4-03C3-CE4A-F30A-130E94703A31}"/>
              </a:ext>
            </a:extLst>
          </p:cNvPr>
          <p:cNvSpPr txBox="1"/>
          <p:nvPr/>
        </p:nvSpPr>
        <p:spPr>
          <a:xfrm>
            <a:off x="3128433" y="5176381"/>
            <a:ext cx="1769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Neural Network</a:t>
            </a:r>
          </a:p>
        </p:txBody>
      </p:sp>
      <p:pic>
        <p:nvPicPr>
          <p:cNvPr id="1084" name="Picture 4" descr="Leukaemia">
            <a:extLst>
              <a:ext uri="{FF2B5EF4-FFF2-40B4-BE49-F238E27FC236}">
                <a16:creationId xmlns:a16="http://schemas.microsoft.com/office/drawing/2014/main" id="{077FEA12-4188-E24F-CB27-7F3FF6918D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3269" y="3495357"/>
            <a:ext cx="2261333" cy="1551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85" name="Cornice 1084">
            <a:extLst>
              <a:ext uri="{FF2B5EF4-FFF2-40B4-BE49-F238E27FC236}">
                <a16:creationId xmlns:a16="http://schemas.microsoft.com/office/drawing/2014/main" id="{307750BC-DD1B-9044-EA37-80FEF5EBCA0B}"/>
              </a:ext>
            </a:extLst>
          </p:cNvPr>
          <p:cNvSpPr/>
          <p:nvPr/>
        </p:nvSpPr>
        <p:spPr>
          <a:xfrm>
            <a:off x="5293269" y="3375319"/>
            <a:ext cx="450036" cy="523954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87" name="Cornice 1086">
            <a:extLst>
              <a:ext uri="{FF2B5EF4-FFF2-40B4-BE49-F238E27FC236}">
                <a16:creationId xmlns:a16="http://schemas.microsoft.com/office/drawing/2014/main" id="{3C38199D-5269-EB45-C483-9A4C32E0F4B4}"/>
              </a:ext>
            </a:extLst>
          </p:cNvPr>
          <p:cNvSpPr/>
          <p:nvPr/>
        </p:nvSpPr>
        <p:spPr>
          <a:xfrm>
            <a:off x="6441354" y="4311564"/>
            <a:ext cx="450036" cy="523954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88" name="Cornice 1087">
            <a:extLst>
              <a:ext uri="{FF2B5EF4-FFF2-40B4-BE49-F238E27FC236}">
                <a16:creationId xmlns:a16="http://schemas.microsoft.com/office/drawing/2014/main" id="{D6F1157C-F1AF-A24A-EAED-6A612C234524}"/>
              </a:ext>
            </a:extLst>
          </p:cNvPr>
          <p:cNvSpPr/>
          <p:nvPr/>
        </p:nvSpPr>
        <p:spPr>
          <a:xfrm>
            <a:off x="6938761" y="3970385"/>
            <a:ext cx="450036" cy="523954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89" name="Cornice 1088">
            <a:extLst>
              <a:ext uri="{FF2B5EF4-FFF2-40B4-BE49-F238E27FC236}">
                <a16:creationId xmlns:a16="http://schemas.microsoft.com/office/drawing/2014/main" id="{473F69DC-22B1-FE78-6B12-E08E1C1591FD}"/>
              </a:ext>
            </a:extLst>
          </p:cNvPr>
          <p:cNvSpPr/>
          <p:nvPr/>
        </p:nvSpPr>
        <p:spPr>
          <a:xfrm>
            <a:off x="7163779" y="3697832"/>
            <a:ext cx="450036" cy="523954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090" name="Picture 6" descr="undefined">
            <a:extLst>
              <a:ext uri="{FF2B5EF4-FFF2-40B4-BE49-F238E27FC236}">
                <a16:creationId xmlns:a16="http://schemas.microsoft.com/office/drawing/2014/main" id="{C13D3956-C3E1-583D-0502-0A50BEE8D2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022" y="3520863"/>
            <a:ext cx="1564107" cy="1692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91" name="Ovale 1090">
            <a:extLst>
              <a:ext uri="{FF2B5EF4-FFF2-40B4-BE49-F238E27FC236}">
                <a16:creationId xmlns:a16="http://schemas.microsoft.com/office/drawing/2014/main" id="{0C040BC7-932A-9332-C4F6-E8FF2504D91B}"/>
              </a:ext>
            </a:extLst>
          </p:cNvPr>
          <p:cNvSpPr/>
          <p:nvPr/>
        </p:nvSpPr>
        <p:spPr>
          <a:xfrm>
            <a:off x="10278849" y="3436042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2" name="Ovale 1091">
            <a:extLst>
              <a:ext uri="{FF2B5EF4-FFF2-40B4-BE49-F238E27FC236}">
                <a16:creationId xmlns:a16="http://schemas.microsoft.com/office/drawing/2014/main" id="{FB9336D4-E6FA-1435-CFB6-117E80E06415}"/>
              </a:ext>
            </a:extLst>
          </p:cNvPr>
          <p:cNvSpPr/>
          <p:nvPr/>
        </p:nvSpPr>
        <p:spPr>
          <a:xfrm>
            <a:off x="10278849" y="4026059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3" name="Ovale 1092">
            <a:extLst>
              <a:ext uri="{FF2B5EF4-FFF2-40B4-BE49-F238E27FC236}">
                <a16:creationId xmlns:a16="http://schemas.microsoft.com/office/drawing/2014/main" id="{E2CD9DDB-5D3B-7E22-FB38-C92FBABA9867}"/>
              </a:ext>
            </a:extLst>
          </p:cNvPr>
          <p:cNvSpPr/>
          <p:nvPr/>
        </p:nvSpPr>
        <p:spPr>
          <a:xfrm>
            <a:off x="10278849" y="4629731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4" name="Ovale 1093">
            <a:extLst>
              <a:ext uri="{FF2B5EF4-FFF2-40B4-BE49-F238E27FC236}">
                <a16:creationId xmlns:a16="http://schemas.microsoft.com/office/drawing/2014/main" id="{3CCA1D64-D30D-157C-D178-2AF9CDA0D9E0}"/>
              </a:ext>
            </a:extLst>
          </p:cNvPr>
          <p:cNvSpPr/>
          <p:nvPr/>
        </p:nvSpPr>
        <p:spPr>
          <a:xfrm>
            <a:off x="11034988" y="3436042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5" name="Ovale 1094">
            <a:extLst>
              <a:ext uri="{FF2B5EF4-FFF2-40B4-BE49-F238E27FC236}">
                <a16:creationId xmlns:a16="http://schemas.microsoft.com/office/drawing/2014/main" id="{53C2A446-264B-8455-8B5E-CFB9836F9D4F}"/>
              </a:ext>
            </a:extLst>
          </p:cNvPr>
          <p:cNvSpPr/>
          <p:nvPr/>
        </p:nvSpPr>
        <p:spPr>
          <a:xfrm>
            <a:off x="11034988" y="4026059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6" name="Ovale 1095">
            <a:extLst>
              <a:ext uri="{FF2B5EF4-FFF2-40B4-BE49-F238E27FC236}">
                <a16:creationId xmlns:a16="http://schemas.microsoft.com/office/drawing/2014/main" id="{BD425A64-443E-02F6-8B2E-BEB7FC0991AB}"/>
              </a:ext>
            </a:extLst>
          </p:cNvPr>
          <p:cNvSpPr/>
          <p:nvPr/>
        </p:nvSpPr>
        <p:spPr>
          <a:xfrm>
            <a:off x="11034988" y="4629731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7" name="Ovale 1096">
            <a:extLst>
              <a:ext uri="{FF2B5EF4-FFF2-40B4-BE49-F238E27FC236}">
                <a16:creationId xmlns:a16="http://schemas.microsoft.com/office/drawing/2014/main" id="{5E056C2E-3C8A-29D8-68AA-75241A79890E}"/>
              </a:ext>
            </a:extLst>
          </p:cNvPr>
          <p:cNvSpPr/>
          <p:nvPr/>
        </p:nvSpPr>
        <p:spPr>
          <a:xfrm>
            <a:off x="11791127" y="4026058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98" name="Connettore diritto 1097">
            <a:extLst>
              <a:ext uri="{FF2B5EF4-FFF2-40B4-BE49-F238E27FC236}">
                <a16:creationId xmlns:a16="http://schemas.microsoft.com/office/drawing/2014/main" id="{3E39C801-30A6-5A22-83AF-0E270438485F}"/>
              </a:ext>
            </a:extLst>
          </p:cNvPr>
          <p:cNvCxnSpPr>
            <a:stCxn id="1091" idx="6"/>
            <a:endCxn id="1094" idx="2"/>
          </p:cNvCxnSpPr>
          <p:nvPr/>
        </p:nvCxnSpPr>
        <p:spPr>
          <a:xfrm>
            <a:off x="10700879" y="3647058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9" name="Connettore diritto 1098">
            <a:extLst>
              <a:ext uri="{FF2B5EF4-FFF2-40B4-BE49-F238E27FC236}">
                <a16:creationId xmlns:a16="http://schemas.microsoft.com/office/drawing/2014/main" id="{D531DDA1-B102-A92F-8ABB-0ED3061F8836}"/>
              </a:ext>
            </a:extLst>
          </p:cNvPr>
          <p:cNvCxnSpPr>
            <a:cxnSpLocks/>
            <a:stCxn id="1092" idx="6"/>
            <a:endCxn id="1094" idx="2"/>
          </p:cNvCxnSpPr>
          <p:nvPr/>
        </p:nvCxnSpPr>
        <p:spPr>
          <a:xfrm flipV="1">
            <a:off x="10700879" y="3647058"/>
            <a:ext cx="334109" cy="59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0" name="Connettore diritto 1099">
            <a:extLst>
              <a:ext uri="{FF2B5EF4-FFF2-40B4-BE49-F238E27FC236}">
                <a16:creationId xmlns:a16="http://schemas.microsoft.com/office/drawing/2014/main" id="{811B1D22-67C1-23A9-92EE-146E472EEF12}"/>
              </a:ext>
            </a:extLst>
          </p:cNvPr>
          <p:cNvCxnSpPr>
            <a:cxnSpLocks/>
            <a:stCxn id="1091" idx="6"/>
            <a:endCxn id="1095" idx="2"/>
          </p:cNvCxnSpPr>
          <p:nvPr/>
        </p:nvCxnSpPr>
        <p:spPr>
          <a:xfrm>
            <a:off x="10700879" y="3647058"/>
            <a:ext cx="334109" cy="59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1" name="Connettore diritto 1100">
            <a:extLst>
              <a:ext uri="{FF2B5EF4-FFF2-40B4-BE49-F238E27FC236}">
                <a16:creationId xmlns:a16="http://schemas.microsoft.com/office/drawing/2014/main" id="{D684B7D4-ED22-5E2E-B380-E1AF0F95D489}"/>
              </a:ext>
            </a:extLst>
          </p:cNvPr>
          <p:cNvCxnSpPr>
            <a:cxnSpLocks/>
            <a:stCxn id="1092" idx="6"/>
            <a:endCxn id="1095" idx="2"/>
          </p:cNvCxnSpPr>
          <p:nvPr/>
        </p:nvCxnSpPr>
        <p:spPr>
          <a:xfrm>
            <a:off x="10700879" y="4237075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2" name="Connettore diritto 1101">
            <a:extLst>
              <a:ext uri="{FF2B5EF4-FFF2-40B4-BE49-F238E27FC236}">
                <a16:creationId xmlns:a16="http://schemas.microsoft.com/office/drawing/2014/main" id="{B8284554-27E9-D0AE-3313-F6CBEC1BC0C8}"/>
              </a:ext>
            </a:extLst>
          </p:cNvPr>
          <p:cNvCxnSpPr>
            <a:cxnSpLocks/>
            <a:stCxn id="1091" idx="6"/>
            <a:endCxn id="1096" idx="2"/>
          </p:cNvCxnSpPr>
          <p:nvPr/>
        </p:nvCxnSpPr>
        <p:spPr>
          <a:xfrm>
            <a:off x="10700879" y="3647058"/>
            <a:ext cx="334109" cy="11936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3" name="Connettore diritto 1102">
            <a:extLst>
              <a:ext uri="{FF2B5EF4-FFF2-40B4-BE49-F238E27FC236}">
                <a16:creationId xmlns:a16="http://schemas.microsoft.com/office/drawing/2014/main" id="{02EF7CBB-7D7F-84B9-F1C3-759D47AC8C05}"/>
              </a:ext>
            </a:extLst>
          </p:cNvPr>
          <p:cNvCxnSpPr>
            <a:cxnSpLocks/>
            <a:stCxn id="1092" idx="6"/>
            <a:endCxn id="1096" idx="2"/>
          </p:cNvCxnSpPr>
          <p:nvPr/>
        </p:nvCxnSpPr>
        <p:spPr>
          <a:xfrm>
            <a:off x="10700879" y="4237075"/>
            <a:ext cx="334109" cy="6036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4" name="Connettore diritto 1103">
            <a:extLst>
              <a:ext uri="{FF2B5EF4-FFF2-40B4-BE49-F238E27FC236}">
                <a16:creationId xmlns:a16="http://schemas.microsoft.com/office/drawing/2014/main" id="{4E1CCC2F-812D-9838-E30C-278DCF7B7825}"/>
              </a:ext>
            </a:extLst>
          </p:cNvPr>
          <p:cNvCxnSpPr>
            <a:cxnSpLocks/>
            <a:stCxn id="1093" idx="6"/>
            <a:endCxn id="1094" idx="2"/>
          </p:cNvCxnSpPr>
          <p:nvPr/>
        </p:nvCxnSpPr>
        <p:spPr>
          <a:xfrm flipV="1">
            <a:off x="10700879" y="3647058"/>
            <a:ext cx="334109" cy="11936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5" name="Connettore diritto 1104">
            <a:extLst>
              <a:ext uri="{FF2B5EF4-FFF2-40B4-BE49-F238E27FC236}">
                <a16:creationId xmlns:a16="http://schemas.microsoft.com/office/drawing/2014/main" id="{E3B3EA70-8656-B9E6-53DB-2E16C7B3F5E6}"/>
              </a:ext>
            </a:extLst>
          </p:cNvPr>
          <p:cNvCxnSpPr>
            <a:cxnSpLocks/>
            <a:stCxn id="1093" idx="6"/>
            <a:endCxn id="1095" idx="2"/>
          </p:cNvCxnSpPr>
          <p:nvPr/>
        </p:nvCxnSpPr>
        <p:spPr>
          <a:xfrm flipV="1">
            <a:off x="10700879" y="4237075"/>
            <a:ext cx="334109" cy="6036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6" name="Connettore diritto 1105">
            <a:extLst>
              <a:ext uri="{FF2B5EF4-FFF2-40B4-BE49-F238E27FC236}">
                <a16:creationId xmlns:a16="http://schemas.microsoft.com/office/drawing/2014/main" id="{6F3086A8-BB56-7CC0-E690-5643B6FA7036}"/>
              </a:ext>
            </a:extLst>
          </p:cNvPr>
          <p:cNvCxnSpPr>
            <a:cxnSpLocks/>
            <a:stCxn id="1093" idx="6"/>
            <a:endCxn id="1096" idx="2"/>
          </p:cNvCxnSpPr>
          <p:nvPr/>
        </p:nvCxnSpPr>
        <p:spPr>
          <a:xfrm>
            <a:off x="10700879" y="4840747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7" name="Connettore diritto 1106">
            <a:extLst>
              <a:ext uri="{FF2B5EF4-FFF2-40B4-BE49-F238E27FC236}">
                <a16:creationId xmlns:a16="http://schemas.microsoft.com/office/drawing/2014/main" id="{8AC4D92A-45E4-2702-A138-6564AECDD900}"/>
              </a:ext>
            </a:extLst>
          </p:cNvPr>
          <p:cNvCxnSpPr>
            <a:cxnSpLocks/>
            <a:stCxn id="1094" idx="6"/>
            <a:endCxn id="1097" idx="2"/>
          </p:cNvCxnSpPr>
          <p:nvPr/>
        </p:nvCxnSpPr>
        <p:spPr>
          <a:xfrm>
            <a:off x="11457018" y="3647058"/>
            <a:ext cx="334109" cy="59001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8" name="Connettore diritto 1107">
            <a:extLst>
              <a:ext uri="{FF2B5EF4-FFF2-40B4-BE49-F238E27FC236}">
                <a16:creationId xmlns:a16="http://schemas.microsoft.com/office/drawing/2014/main" id="{8FB34C04-5DE4-ED72-94A4-419E0EB6C4A9}"/>
              </a:ext>
            </a:extLst>
          </p:cNvPr>
          <p:cNvCxnSpPr>
            <a:cxnSpLocks/>
            <a:stCxn id="1095" idx="6"/>
            <a:endCxn id="1097" idx="2"/>
          </p:cNvCxnSpPr>
          <p:nvPr/>
        </p:nvCxnSpPr>
        <p:spPr>
          <a:xfrm flipV="1">
            <a:off x="11457018" y="4237074"/>
            <a:ext cx="334109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9" name="Connettore diritto 1108">
            <a:extLst>
              <a:ext uri="{FF2B5EF4-FFF2-40B4-BE49-F238E27FC236}">
                <a16:creationId xmlns:a16="http://schemas.microsoft.com/office/drawing/2014/main" id="{189AAACA-3ED8-5B1A-DD8C-4BD6F206C840}"/>
              </a:ext>
            </a:extLst>
          </p:cNvPr>
          <p:cNvCxnSpPr>
            <a:cxnSpLocks/>
            <a:stCxn id="1096" idx="6"/>
            <a:endCxn id="1097" idx="2"/>
          </p:cNvCxnSpPr>
          <p:nvPr/>
        </p:nvCxnSpPr>
        <p:spPr>
          <a:xfrm flipV="1">
            <a:off x="11457018" y="4237074"/>
            <a:ext cx="334109" cy="60367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0" name="CasellaDiTesto 1109">
            <a:extLst>
              <a:ext uri="{FF2B5EF4-FFF2-40B4-BE49-F238E27FC236}">
                <a16:creationId xmlns:a16="http://schemas.microsoft.com/office/drawing/2014/main" id="{E35F52AB-6355-2B9C-F2FF-BB25E0A94BDB}"/>
              </a:ext>
            </a:extLst>
          </p:cNvPr>
          <p:cNvSpPr txBox="1"/>
          <p:nvPr/>
        </p:nvSpPr>
        <p:spPr>
          <a:xfrm>
            <a:off x="10179854" y="5191668"/>
            <a:ext cx="1769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Neural Network</a:t>
            </a:r>
          </a:p>
        </p:txBody>
      </p:sp>
      <p:grpSp>
        <p:nvGrpSpPr>
          <p:cNvPr id="1112" name="Gruppo 1111">
            <a:extLst>
              <a:ext uri="{FF2B5EF4-FFF2-40B4-BE49-F238E27FC236}">
                <a16:creationId xmlns:a16="http://schemas.microsoft.com/office/drawing/2014/main" id="{21D0C508-A40B-B944-D7B9-69ECFE87914E}"/>
              </a:ext>
            </a:extLst>
          </p:cNvPr>
          <p:cNvGrpSpPr/>
          <p:nvPr/>
        </p:nvGrpSpPr>
        <p:grpSpPr>
          <a:xfrm>
            <a:off x="12670685" y="3421465"/>
            <a:ext cx="1138334" cy="1810139"/>
            <a:chOff x="911291" y="1250302"/>
            <a:chExt cx="1138334" cy="1810139"/>
          </a:xfrm>
        </p:grpSpPr>
        <p:sp>
          <p:nvSpPr>
            <p:cNvPr id="1113" name="Rettangolo ad angolo ripiegato 1112">
              <a:extLst>
                <a:ext uri="{FF2B5EF4-FFF2-40B4-BE49-F238E27FC236}">
                  <a16:creationId xmlns:a16="http://schemas.microsoft.com/office/drawing/2014/main" id="{FB3C9585-EDEF-C2C7-DE84-5CD1B9BDD474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14" name="Connettore diritto 1113">
              <a:extLst>
                <a:ext uri="{FF2B5EF4-FFF2-40B4-BE49-F238E27FC236}">
                  <a16:creationId xmlns:a16="http://schemas.microsoft.com/office/drawing/2014/main" id="{32D5A719-794F-9B68-DABC-7BED5B8D4DC9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5" name="Connettore diritto 1114">
              <a:extLst>
                <a:ext uri="{FF2B5EF4-FFF2-40B4-BE49-F238E27FC236}">
                  <a16:creationId xmlns:a16="http://schemas.microsoft.com/office/drawing/2014/main" id="{C96969DA-DCEA-23EA-91CB-D1A47AF3AA50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6" name="Connettore diritto 1115">
              <a:extLst>
                <a:ext uri="{FF2B5EF4-FFF2-40B4-BE49-F238E27FC236}">
                  <a16:creationId xmlns:a16="http://schemas.microsoft.com/office/drawing/2014/main" id="{49B3CF8A-606A-5EC9-2F33-DE4F2DCFA5BC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7" name="Connettore diritto 1116">
              <a:extLst>
                <a:ext uri="{FF2B5EF4-FFF2-40B4-BE49-F238E27FC236}">
                  <a16:creationId xmlns:a16="http://schemas.microsoft.com/office/drawing/2014/main" id="{CDB53F83-C98E-CBB9-B97A-230B713003A9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8" name="Connettore diritto 1117">
              <a:extLst>
                <a:ext uri="{FF2B5EF4-FFF2-40B4-BE49-F238E27FC236}">
                  <a16:creationId xmlns:a16="http://schemas.microsoft.com/office/drawing/2014/main" id="{5469DB70-DC28-A3A9-810F-1533928CAD47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9" name="Connettore diritto 1118">
              <a:extLst>
                <a:ext uri="{FF2B5EF4-FFF2-40B4-BE49-F238E27FC236}">
                  <a16:creationId xmlns:a16="http://schemas.microsoft.com/office/drawing/2014/main" id="{A674D9B3-1699-892A-F5EC-40776B92D0B6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0" name="Connettore diritto 1119">
              <a:extLst>
                <a:ext uri="{FF2B5EF4-FFF2-40B4-BE49-F238E27FC236}">
                  <a16:creationId xmlns:a16="http://schemas.microsoft.com/office/drawing/2014/main" id="{CE8A553E-5BD6-DA79-48F8-AD7D5B9AF777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1" name="Connettore diritto 1120">
              <a:extLst>
                <a:ext uri="{FF2B5EF4-FFF2-40B4-BE49-F238E27FC236}">
                  <a16:creationId xmlns:a16="http://schemas.microsoft.com/office/drawing/2014/main" id="{FC676BCC-B62C-A895-5247-692F2CC7B0D4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23" name="CasellaDiTesto 1122">
            <a:extLst>
              <a:ext uri="{FF2B5EF4-FFF2-40B4-BE49-F238E27FC236}">
                <a16:creationId xmlns:a16="http://schemas.microsoft.com/office/drawing/2014/main" id="{42C214E3-517A-CC04-C877-73603E7ECD5E}"/>
              </a:ext>
            </a:extLst>
          </p:cNvPr>
          <p:cNvSpPr txBox="1"/>
          <p:nvPr/>
        </p:nvSpPr>
        <p:spPr>
          <a:xfrm>
            <a:off x="155330" y="73572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A)</a:t>
            </a:r>
          </a:p>
        </p:txBody>
      </p:sp>
      <p:sp>
        <p:nvSpPr>
          <p:cNvPr id="1124" name="CasellaDiTesto 1123">
            <a:extLst>
              <a:ext uri="{FF2B5EF4-FFF2-40B4-BE49-F238E27FC236}">
                <a16:creationId xmlns:a16="http://schemas.microsoft.com/office/drawing/2014/main" id="{50F08E26-A187-4D22-F6F6-3A44FEEB04A3}"/>
              </a:ext>
            </a:extLst>
          </p:cNvPr>
          <p:cNvSpPr txBox="1"/>
          <p:nvPr/>
        </p:nvSpPr>
        <p:spPr>
          <a:xfrm>
            <a:off x="7597516" y="78199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B)</a:t>
            </a:r>
          </a:p>
        </p:txBody>
      </p:sp>
      <p:sp>
        <p:nvSpPr>
          <p:cNvPr id="1125" name="CasellaDiTesto 1124">
            <a:extLst>
              <a:ext uri="{FF2B5EF4-FFF2-40B4-BE49-F238E27FC236}">
                <a16:creationId xmlns:a16="http://schemas.microsoft.com/office/drawing/2014/main" id="{5BDB02BA-D99B-A803-C3D5-329C6626515D}"/>
              </a:ext>
            </a:extLst>
          </p:cNvPr>
          <p:cNvSpPr txBox="1"/>
          <p:nvPr/>
        </p:nvSpPr>
        <p:spPr>
          <a:xfrm>
            <a:off x="77815" y="3168490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C)</a:t>
            </a:r>
          </a:p>
        </p:txBody>
      </p:sp>
      <p:sp>
        <p:nvSpPr>
          <p:cNvPr id="1126" name="CasellaDiTesto 1125">
            <a:extLst>
              <a:ext uri="{FF2B5EF4-FFF2-40B4-BE49-F238E27FC236}">
                <a16:creationId xmlns:a16="http://schemas.microsoft.com/office/drawing/2014/main" id="{FC0D7D54-F879-E680-F48B-096021AE9930}"/>
              </a:ext>
            </a:extLst>
          </p:cNvPr>
          <p:cNvSpPr txBox="1"/>
          <p:nvPr/>
        </p:nvSpPr>
        <p:spPr>
          <a:xfrm>
            <a:off x="7603769" y="3151531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D)</a:t>
            </a:r>
          </a:p>
        </p:txBody>
      </p:sp>
    </p:spTree>
    <p:extLst>
      <p:ext uri="{BB962C8B-B14F-4D97-AF65-F5344CB8AC3E}">
        <p14:creationId xmlns:p14="http://schemas.microsoft.com/office/powerpoint/2010/main" val="30044757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nettore 2 2">
            <a:extLst>
              <a:ext uri="{FF2B5EF4-FFF2-40B4-BE49-F238E27FC236}">
                <a16:creationId xmlns:a16="http://schemas.microsoft.com/office/drawing/2014/main" id="{436D5EE3-1031-8DBA-AE44-90B9BC3CD9FC}"/>
              </a:ext>
            </a:extLst>
          </p:cNvPr>
          <p:cNvCxnSpPr>
            <a:cxnSpLocks/>
          </p:cNvCxnSpPr>
          <p:nvPr/>
        </p:nvCxnSpPr>
        <p:spPr>
          <a:xfrm flipV="1">
            <a:off x="1529857" y="492369"/>
            <a:ext cx="0" cy="552156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ttore 2 6">
            <a:extLst>
              <a:ext uri="{FF2B5EF4-FFF2-40B4-BE49-F238E27FC236}">
                <a16:creationId xmlns:a16="http://schemas.microsoft.com/office/drawing/2014/main" id="{4CB386E7-BAC0-B024-CF0A-FF88E8572FF5}"/>
              </a:ext>
            </a:extLst>
          </p:cNvPr>
          <p:cNvCxnSpPr>
            <a:cxnSpLocks/>
          </p:cNvCxnSpPr>
          <p:nvPr/>
        </p:nvCxnSpPr>
        <p:spPr>
          <a:xfrm>
            <a:off x="1682257" y="791307"/>
            <a:ext cx="7162800" cy="5222631"/>
          </a:xfrm>
          <a:prstGeom prst="straightConnector1">
            <a:avLst/>
          </a:prstGeom>
          <a:ln w="5715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e 12">
            <a:extLst>
              <a:ext uri="{FF2B5EF4-FFF2-40B4-BE49-F238E27FC236}">
                <a16:creationId xmlns:a16="http://schemas.microsoft.com/office/drawing/2014/main" id="{0AE24867-8EDB-8789-EB53-0F7FAE38A470}"/>
              </a:ext>
            </a:extLst>
          </p:cNvPr>
          <p:cNvSpPr/>
          <p:nvPr/>
        </p:nvSpPr>
        <p:spPr>
          <a:xfrm>
            <a:off x="6172198" y="3930162"/>
            <a:ext cx="404444" cy="40444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e 13">
            <a:extLst>
              <a:ext uri="{FF2B5EF4-FFF2-40B4-BE49-F238E27FC236}">
                <a16:creationId xmlns:a16="http://schemas.microsoft.com/office/drawing/2014/main" id="{33955E1F-A8D1-B2B0-8187-2A9F43AA29D8}"/>
              </a:ext>
            </a:extLst>
          </p:cNvPr>
          <p:cNvSpPr/>
          <p:nvPr/>
        </p:nvSpPr>
        <p:spPr>
          <a:xfrm>
            <a:off x="6992813" y="4576397"/>
            <a:ext cx="404444" cy="40444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1E951D20-CAD3-6510-7CF3-31E4245ED901}"/>
              </a:ext>
            </a:extLst>
          </p:cNvPr>
          <p:cNvSpPr/>
          <p:nvPr/>
        </p:nvSpPr>
        <p:spPr>
          <a:xfrm>
            <a:off x="7690336" y="5092948"/>
            <a:ext cx="404444" cy="40444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e 15">
            <a:extLst>
              <a:ext uri="{FF2B5EF4-FFF2-40B4-BE49-F238E27FC236}">
                <a16:creationId xmlns:a16="http://schemas.microsoft.com/office/drawing/2014/main" id="{15C8D597-F77E-133C-81DB-77187C221780}"/>
              </a:ext>
            </a:extLst>
          </p:cNvPr>
          <p:cNvSpPr/>
          <p:nvPr/>
        </p:nvSpPr>
        <p:spPr>
          <a:xfrm>
            <a:off x="1981198" y="902315"/>
            <a:ext cx="404444" cy="40444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e 16">
            <a:extLst>
              <a:ext uri="{FF2B5EF4-FFF2-40B4-BE49-F238E27FC236}">
                <a16:creationId xmlns:a16="http://schemas.microsoft.com/office/drawing/2014/main" id="{3E5EA00A-B195-ED34-77A4-1017AEB04FC5}"/>
              </a:ext>
            </a:extLst>
          </p:cNvPr>
          <p:cNvSpPr/>
          <p:nvPr/>
        </p:nvSpPr>
        <p:spPr>
          <a:xfrm>
            <a:off x="2801813" y="1548550"/>
            <a:ext cx="404444" cy="40444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e 17">
            <a:extLst>
              <a:ext uri="{FF2B5EF4-FFF2-40B4-BE49-F238E27FC236}">
                <a16:creationId xmlns:a16="http://schemas.microsoft.com/office/drawing/2014/main" id="{694CC205-3CF2-8915-6955-6D0122AF7E52}"/>
              </a:ext>
            </a:extLst>
          </p:cNvPr>
          <p:cNvSpPr/>
          <p:nvPr/>
        </p:nvSpPr>
        <p:spPr>
          <a:xfrm>
            <a:off x="3499336" y="2065101"/>
            <a:ext cx="404444" cy="40444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C43C13EA-4EAE-FC70-63D4-5E6CB5CFC809}"/>
              </a:ext>
            </a:extLst>
          </p:cNvPr>
          <p:cNvSpPr txBox="1"/>
          <p:nvPr/>
        </p:nvSpPr>
        <p:spPr>
          <a:xfrm>
            <a:off x="2557090" y="708834"/>
            <a:ext cx="41602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Deep learning </a:t>
            </a:r>
          </a:p>
          <a:p>
            <a:r>
              <a:rPr lang="en-US" b="1" dirty="0"/>
              <a:t>(NN, CNN, transformer, diffusion models)</a:t>
            </a:r>
          </a:p>
        </p:txBody>
      </p:sp>
      <p:cxnSp>
        <p:nvCxnSpPr>
          <p:cNvPr id="5" name="Connettore 2 4">
            <a:extLst>
              <a:ext uri="{FF2B5EF4-FFF2-40B4-BE49-F238E27FC236}">
                <a16:creationId xmlns:a16="http://schemas.microsoft.com/office/drawing/2014/main" id="{2BE8B6A9-02FC-4DA5-5753-C66D8F6A2DE1}"/>
              </a:ext>
            </a:extLst>
          </p:cNvPr>
          <p:cNvCxnSpPr>
            <a:cxnSpLocks/>
          </p:cNvCxnSpPr>
          <p:nvPr/>
        </p:nvCxnSpPr>
        <p:spPr>
          <a:xfrm>
            <a:off x="1529857" y="6013938"/>
            <a:ext cx="7772403" cy="1758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uppo 22">
            <a:extLst>
              <a:ext uri="{FF2B5EF4-FFF2-40B4-BE49-F238E27FC236}">
                <a16:creationId xmlns:a16="http://schemas.microsoft.com/office/drawing/2014/main" id="{2C59D62C-C6D1-6C80-AA8A-B05A394373F4}"/>
              </a:ext>
            </a:extLst>
          </p:cNvPr>
          <p:cNvGrpSpPr/>
          <p:nvPr/>
        </p:nvGrpSpPr>
        <p:grpSpPr>
          <a:xfrm>
            <a:off x="1610452" y="6142470"/>
            <a:ext cx="7625863" cy="376027"/>
            <a:chOff x="1610452" y="6142470"/>
            <a:chExt cx="7625863" cy="376027"/>
          </a:xfrm>
        </p:grpSpPr>
        <p:sp>
          <p:nvSpPr>
            <p:cNvPr id="6" name="CasellaDiTesto 5">
              <a:extLst>
                <a:ext uri="{FF2B5EF4-FFF2-40B4-BE49-F238E27FC236}">
                  <a16:creationId xmlns:a16="http://schemas.microsoft.com/office/drawing/2014/main" id="{D5185447-4A5D-0DBB-3A1C-8055528B6E51}"/>
                </a:ext>
              </a:extLst>
            </p:cNvPr>
            <p:cNvSpPr txBox="1"/>
            <p:nvPr/>
          </p:nvSpPr>
          <p:spPr>
            <a:xfrm>
              <a:off x="3933098" y="6149165"/>
              <a:ext cx="26259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Interpretability</a:t>
              </a:r>
            </a:p>
          </p:txBody>
        </p:sp>
        <p:sp>
          <p:nvSpPr>
            <p:cNvPr id="20" name="CasellaDiTesto 19">
              <a:extLst>
                <a:ext uri="{FF2B5EF4-FFF2-40B4-BE49-F238E27FC236}">
                  <a16:creationId xmlns:a16="http://schemas.microsoft.com/office/drawing/2014/main" id="{2F3515F3-C879-5A77-7023-7901C55EC46B}"/>
                </a:ext>
              </a:extLst>
            </p:cNvPr>
            <p:cNvSpPr txBox="1"/>
            <p:nvPr/>
          </p:nvSpPr>
          <p:spPr>
            <a:xfrm>
              <a:off x="1610452" y="6142470"/>
              <a:ext cx="11415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Low</a:t>
              </a:r>
            </a:p>
          </p:txBody>
        </p:sp>
        <p:sp>
          <p:nvSpPr>
            <p:cNvPr id="21" name="CasellaDiTesto 20">
              <a:extLst>
                <a:ext uri="{FF2B5EF4-FFF2-40B4-BE49-F238E27FC236}">
                  <a16:creationId xmlns:a16="http://schemas.microsoft.com/office/drawing/2014/main" id="{6EFB8C8D-FB4A-ACD4-FE92-0E48FA16737B}"/>
                </a:ext>
              </a:extLst>
            </p:cNvPr>
            <p:cNvSpPr txBox="1"/>
            <p:nvPr/>
          </p:nvSpPr>
          <p:spPr>
            <a:xfrm>
              <a:off x="8094780" y="6149165"/>
              <a:ext cx="11415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high</a:t>
              </a:r>
            </a:p>
          </p:txBody>
        </p:sp>
      </p:grpSp>
      <p:grpSp>
        <p:nvGrpSpPr>
          <p:cNvPr id="24" name="Gruppo 23">
            <a:extLst>
              <a:ext uri="{FF2B5EF4-FFF2-40B4-BE49-F238E27FC236}">
                <a16:creationId xmlns:a16="http://schemas.microsoft.com/office/drawing/2014/main" id="{686B83B1-E2FD-EFA7-034B-E89D1D2DA3A7}"/>
              </a:ext>
            </a:extLst>
          </p:cNvPr>
          <p:cNvGrpSpPr/>
          <p:nvPr/>
        </p:nvGrpSpPr>
        <p:grpSpPr>
          <a:xfrm rot="16200000">
            <a:off x="-1761848" y="3143872"/>
            <a:ext cx="5990505" cy="376027"/>
            <a:chOff x="1610452" y="6142470"/>
            <a:chExt cx="5990505" cy="376027"/>
          </a:xfrm>
        </p:grpSpPr>
        <p:sp>
          <p:nvSpPr>
            <p:cNvPr id="25" name="CasellaDiTesto 24">
              <a:extLst>
                <a:ext uri="{FF2B5EF4-FFF2-40B4-BE49-F238E27FC236}">
                  <a16:creationId xmlns:a16="http://schemas.microsoft.com/office/drawing/2014/main" id="{ADD78694-E43A-2622-010E-3979B0169DAB}"/>
                </a:ext>
              </a:extLst>
            </p:cNvPr>
            <p:cNvSpPr txBox="1"/>
            <p:nvPr/>
          </p:nvSpPr>
          <p:spPr>
            <a:xfrm>
              <a:off x="3124200" y="6149165"/>
              <a:ext cx="26259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Interpretability</a:t>
              </a:r>
            </a:p>
          </p:txBody>
        </p:sp>
        <p:sp>
          <p:nvSpPr>
            <p:cNvPr id="26" name="CasellaDiTesto 25">
              <a:extLst>
                <a:ext uri="{FF2B5EF4-FFF2-40B4-BE49-F238E27FC236}">
                  <a16:creationId xmlns:a16="http://schemas.microsoft.com/office/drawing/2014/main" id="{8ECB55E2-F5CF-08CD-27FB-A484186A9E8C}"/>
                </a:ext>
              </a:extLst>
            </p:cNvPr>
            <p:cNvSpPr txBox="1"/>
            <p:nvPr/>
          </p:nvSpPr>
          <p:spPr>
            <a:xfrm>
              <a:off x="1610452" y="6142470"/>
              <a:ext cx="11415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Low</a:t>
              </a:r>
            </a:p>
          </p:txBody>
        </p:sp>
        <p:sp>
          <p:nvSpPr>
            <p:cNvPr id="27" name="CasellaDiTesto 26">
              <a:extLst>
                <a:ext uri="{FF2B5EF4-FFF2-40B4-BE49-F238E27FC236}">
                  <a16:creationId xmlns:a16="http://schemas.microsoft.com/office/drawing/2014/main" id="{1E5945D5-3071-88AB-ED5E-E8080B42D371}"/>
                </a:ext>
              </a:extLst>
            </p:cNvPr>
            <p:cNvSpPr txBox="1"/>
            <p:nvPr/>
          </p:nvSpPr>
          <p:spPr>
            <a:xfrm>
              <a:off x="6459422" y="6149165"/>
              <a:ext cx="11415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high</a:t>
              </a:r>
            </a:p>
          </p:txBody>
        </p:sp>
      </p:grp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72BAC6C9-7424-1D98-4FED-8D40D119FF85}"/>
              </a:ext>
            </a:extLst>
          </p:cNvPr>
          <p:cNvSpPr txBox="1"/>
          <p:nvPr/>
        </p:nvSpPr>
        <p:spPr>
          <a:xfrm>
            <a:off x="3296379" y="1355165"/>
            <a:ext cx="41602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Ensemble methods</a:t>
            </a:r>
          </a:p>
          <a:p>
            <a:r>
              <a:rPr lang="en-US" b="1" dirty="0"/>
              <a:t>(random forest, </a:t>
            </a:r>
            <a:r>
              <a:rPr lang="en-US" b="1" dirty="0" err="1"/>
              <a:t>XGBoost</a:t>
            </a:r>
            <a:r>
              <a:rPr lang="en-US" b="1" dirty="0"/>
              <a:t>, </a:t>
            </a:r>
            <a:r>
              <a:rPr lang="en-US" b="1" dirty="0" err="1"/>
              <a:t>CatBoost</a:t>
            </a:r>
            <a:r>
              <a:rPr lang="en-US" b="1" dirty="0"/>
              <a:t>)</a:t>
            </a:r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3A31B746-94F6-0FB9-8574-B51DE55F7641}"/>
              </a:ext>
            </a:extLst>
          </p:cNvPr>
          <p:cNvSpPr txBox="1"/>
          <p:nvPr/>
        </p:nvSpPr>
        <p:spPr>
          <a:xfrm>
            <a:off x="4078153" y="2016696"/>
            <a:ext cx="41602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Kernel based methods</a:t>
            </a:r>
          </a:p>
          <a:p>
            <a:r>
              <a:rPr lang="en-US" b="1" dirty="0"/>
              <a:t>(PCA, SVM)</a:t>
            </a:r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DE3F5B71-0BA4-3675-840E-255A6327F12E}"/>
              </a:ext>
            </a:extLst>
          </p:cNvPr>
          <p:cNvSpPr txBox="1"/>
          <p:nvPr/>
        </p:nvSpPr>
        <p:spPr>
          <a:xfrm>
            <a:off x="6764946" y="3919814"/>
            <a:ext cx="4160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Decision trees</a:t>
            </a:r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10963DA0-BC19-13A8-FEAE-8B658BF39D2B}"/>
              </a:ext>
            </a:extLst>
          </p:cNvPr>
          <p:cNvSpPr txBox="1"/>
          <p:nvPr/>
        </p:nvSpPr>
        <p:spPr>
          <a:xfrm>
            <a:off x="7677143" y="4516619"/>
            <a:ext cx="4160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Naïve Bayes</a:t>
            </a:r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20DDF35D-D0D3-577A-3C0E-E7ACD347CDDB}"/>
              </a:ext>
            </a:extLst>
          </p:cNvPr>
          <p:cNvSpPr txBox="1"/>
          <p:nvPr/>
        </p:nvSpPr>
        <p:spPr>
          <a:xfrm>
            <a:off x="8474297" y="5034446"/>
            <a:ext cx="41602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Linear models</a:t>
            </a:r>
          </a:p>
          <a:p>
            <a:r>
              <a:rPr lang="en-US" b="1" dirty="0"/>
              <a:t>Linear regression, logistic regression</a:t>
            </a:r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188D17B4-968C-5359-52A7-881893640189}"/>
              </a:ext>
            </a:extLst>
          </p:cNvPr>
          <p:cNvSpPr txBox="1"/>
          <p:nvPr/>
        </p:nvSpPr>
        <p:spPr>
          <a:xfrm>
            <a:off x="7503494" y="1368002"/>
            <a:ext cx="36833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Black Box models</a:t>
            </a:r>
          </a:p>
        </p:txBody>
      </p:sp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DC0B2F7F-5EF0-25F5-0CDF-9D916DD46DD3}"/>
              </a:ext>
            </a:extLst>
          </p:cNvPr>
          <p:cNvSpPr txBox="1"/>
          <p:nvPr/>
        </p:nvSpPr>
        <p:spPr>
          <a:xfrm>
            <a:off x="3048660" y="4800030"/>
            <a:ext cx="36833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Interpretable models</a:t>
            </a:r>
          </a:p>
        </p:txBody>
      </p:sp>
    </p:spTree>
    <p:extLst>
      <p:ext uri="{BB962C8B-B14F-4D97-AF65-F5344CB8AC3E}">
        <p14:creationId xmlns:p14="http://schemas.microsoft.com/office/powerpoint/2010/main" val="37577387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Connettore 2 1">
            <a:extLst>
              <a:ext uri="{FF2B5EF4-FFF2-40B4-BE49-F238E27FC236}">
                <a16:creationId xmlns:a16="http://schemas.microsoft.com/office/drawing/2014/main" id="{9C2376E8-7A4D-DAA4-FAEA-9050B89BD133}"/>
              </a:ext>
            </a:extLst>
          </p:cNvPr>
          <p:cNvCxnSpPr>
            <a:cxnSpLocks/>
          </p:cNvCxnSpPr>
          <p:nvPr/>
        </p:nvCxnSpPr>
        <p:spPr>
          <a:xfrm flipV="1">
            <a:off x="1529857" y="492369"/>
            <a:ext cx="0" cy="552156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Connettore 2 2">
            <a:extLst>
              <a:ext uri="{FF2B5EF4-FFF2-40B4-BE49-F238E27FC236}">
                <a16:creationId xmlns:a16="http://schemas.microsoft.com/office/drawing/2014/main" id="{E67614C3-7F74-AB51-4207-1CDC2A27EEEA}"/>
              </a:ext>
            </a:extLst>
          </p:cNvPr>
          <p:cNvCxnSpPr>
            <a:cxnSpLocks/>
          </p:cNvCxnSpPr>
          <p:nvPr/>
        </p:nvCxnSpPr>
        <p:spPr>
          <a:xfrm>
            <a:off x="1529857" y="6013938"/>
            <a:ext cx="7772403" cy="1758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uppo 3">
            <a:extLst>
              <a:ext uri="{FF2B5EF4-FFF2-40B4-BE49-F238E27FC236}">
                <a16:creationId xmlns:a16="http://schemas.microsoft.com/office/drawing/2014/main" id="{E2ACCE40-E352-7526-B13A-5EE34D30F414}"/>
              </a:ext>
            </a:extLst>
          </p:cNvPr>
          <p:cNvGrpSpPr/>
          <p:nvPr/>
        </p:nvGrpSpPr>
        <p:grpSpPr>
          <a:xfrm>
            <a:off x="1610452" y="6142470"/>
            <a:ext cx="7625863" cy="376027"/>
            <a:chOff x="1610452" y="6142470"/>
            <a:chExt cx="7625863" cy="376027"/>
          </a:xfrm>
        </p:grpSpPr>
        <p:sp>
          <p:nvSpPr>
            <p:cNvPr id="5" name="CasellaDiTesto 4">
              <a:extLst>
                <a:ext uri="{FF2B5EF4-FFF2-40B4-BE49-F238E27FC236}">
                  <a16:creationId xmlns:a16="http://schemas.microsoft.com/office/drawing/2014/main" id="{EBD0E029-FC1D-B6BA-B928-B418B1D1F3E2}"/>
                </a:ext>
              </a:extLst>
            </p:cNvPr>
            <p:cNvSpPr txBox="1"/>
            <p:nvPr/>
          </p:nvSpPr>
          <p:spPr>
            <a:xfrm>
              <a:off x="3933098" y="6149165"/>
              <a:ext cx="26259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Explainability </a:t>
              </a:r>
            </a:p>
          </p:txBody>
        </p:sp>
        <p:sp>
          <p:nvSpPr>
            <p:cNvPr id="6" name="CasellaDiTesto 5">
              <a:extLst>
                <a:ext uri="{FF2B5EF4-FFF2-40B4-BE49-F238E27FC236}">
                  <a16:creationId xmlns:a16="http://schemas.microsoft.com/office/drawing/2014/main" id="{EC40B7A1-43DE-43D0-9D97-6B235351681A}"/>
                </a:ext>
              </a:extLst>
            </p:cNvPr>
            <p:cNvSpPr txBox="1"/>
            <p:nvPr/>
          </p:nvSpPr>
          <p:spPr>
            <a:xfrm>
              <a:off x="1610452" y="6142470"/>
              <a:ext cx="11415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local</a:t>
              </a:r>
            </a:p>
          </p:txBody>
        </p:sp>
        <p:sp>
          <p:nvSpPr>
            <p:cNvPr id="7" name="CasellaDiTesto 6">
              <a:extLst>
                <a:ext uri="{FF2B5EF4-FFF2-40B4-BE49-F238E27FC236}">
                  <a16:creationId xmlns:a16="http://schemas.microsoft.com/office/drawing/2014/main" id="{B0A5AF02-F78D-BCCD-D1EC-807B6F9FA20D}"/>
                </a:ext>
              </a:extLst>
            </p:cNvPr>
            <p:cNvSpPr txBox="1"/>
            <p:nvPr/>
          </p:nvSpPr>
          <p:spPr>
            <a:xfrm>
              <a:off x="8094780" y="6149165"/>
              <a:ext cx="11415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global</a:t>
              </a:r>
            </a:p>
          </p:txBody>
        </p:sp>
      </p:grpSp>
      <p:grpSp>
        <p:nvGrpSpPr>
          <p:cNvPr id="8" name="Gruppo 7">
            <a:extLst>
              <a:ext uri="{FF2B5EF4-FFF2-40B4-BE49-F238E27FC236}">
                <a16:creationId xmlns:a16="http://schemas.microsoft.com/office/drawing/2014/main" id="{3F0DBF33-7F5B-481D-CBB2-EB09116446AB}"/>
              </a:ext>
            </a:extLst>
          </p:cNvPr>
          <p:cNvGrpSpPr/>
          <p:nvPr/>
        </p:nvGrpSpPr>
        <p:grpSpPr>
          <a:xfrm rot="16200000">
            <a:off x="-1761848" y="3005375"/>
            <a:ext cx="5990504" cy="653026"/>
            <a:chOff x="1610452" y="6003972"/>
            <a:chExt cx="5990504" cy="653026"/>
          </a:xfrm>
        </p:grpSpPr>
        <p:sp>
          <p:nvSpPr>
            <p:cNvPr id="9" name="CasellaDiTesto 8">
              <a:extLst>
                <a:ext uri="{FF2B5EF4-FFF2-40B4-BE49-F238E27FC236}">
                  <a16:creationId xmlns:a16="http://schemas.microsoft.com/office/drawing/2014/main" id="{1ECB2F1D-196E-F831-4100-130200716586}"/>
                </a:ext>
              </a:extLst>
            </p:cNvPr>
            <p:cNvSpPr txBox="1"/>
            <p:nvPr/>
          </p:nvSpPr>
          <p:spPr>
            <a:xfrm>
              <a:off x="3124200" y="6149165"/>
              <a:ext cx="26259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Method</a:t>
              </a:r>
            </a:p>
          </p:txBody>
        </p:sp>
        <p:sp>
          <p:nvSpPr>
            <p:cNvPr id="10" name="CasellaDiTesto 9">
              <a:extLst>
                <a:ext uri="{FF2B5EF4-FFF2-40B4-BE49-F238E27FC236}">
                  <a16:creationId xmlns:a16="http://schemas.microsoft.com/office/drawing/2014/main" id="{B6A1F2A8-98E7-FCD7-8530-861F409EFEF4}"/>
                </a:ext>
              </a:extLst>
            </p:cNvPr>
            <p:cNvSpPr txBox="1"/>
            <p:nvPr/>
          </p:nvSpPr>
          <p:spPr>
            <a:xfrm>
              <a:off x="1610452" y="6003972"/>
              <a:ext cx="114153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Model specific</a:t>
              </a:r>
            </a:p>
          </p:txBody>
        </p:sp>
        <p:sp>
          <p:nvSpPr>
            <p:cNvPr id="11" name="CasellaDiTesto 10">
              <a:extLst>
                <a:ext uri="{FF2B5EF4-FFF2-40B4-BE49-F238E27FC236}">
                  <a16:creationId xmlns:a16="http://schemas.microsoft.com/office/drawing/2014/main" id="{0318D56C-DDC3-1528-3B94-AF8FCA9ED724}"/>
                </a:ext>
              </a:extLst>
            </p:cNvPr>
            <p:cNvSpPr txBox="1"/>
            <p:nvPr/>
          </p:nvSpPr>
          <p:spPr>
            <a:xfrm>
              <a:off x="6459421" y="6010667"/>
              <a:ext cx="114153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Model agnostic</a:t>
              </a:r>
            </a:p>
          </p:txBody>
        </p:sp>
      </p:grp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E3E9322D-353F-BBB1-27D6-D89D3C316410}"/>
              </a:ext>
            </a:extLst>
          </p:cNvPr>
          <p:cNvCxnSpPr>
            <a:cxnSpLocks/>
          </p:cNvCxnSpPr>
          <p:nvPr/>
        </p:nvCxnSpPr>
        <p:spPr>
          <a:xfrm>
            <a:off x="1638299" y="3445632"/>
            <a:ext cx="7365024" cy="0"/>
          </a:xfrm>
          <a:prstGeom prst="straightConnector1">
            <a:avLst/>
          </a:prstGeom>
          <a:ln w="5715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482850B4-1DF3-3E9A-0317-5716F86BDBE8}"/>
              </a:ext>
            </a:extLst>
          </p:cNvPr>
          <p:cNvCxnSpPr>
            <a:cxnSpLocks/>
          </p:cNvCxnSpPr>
          <p:nvPr/>
        </p:nvCxnSpPr>
        <p:spPr>
          <a:xfrm>
            <a:off x="5320811" y="492369"/>
            <a:ext cx="0" cy="5521569"/>
          </a:xfrm>
          <a:prstGeom prst="straightConnector1">
            <a:avLst/>
          </a:prstGeom>
          <a:ln w="5715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Gruppo 40">
            <a:extLst>
              <a:ext uri="{FF2B5EF4-FFF2-40B4-BE49-F238E27FC236}">
                <a16:creationId xmlns:a16="http://schemas.microsoft.com/office/drawing/2014/main" id="{D0A063EC-4A50-FAE8-FF9D-F402F68A84DB}"/>
              </a:ext>
            </a:extLst>
          </p:cNvPr>
          <p:cNvGrpSpPr/>
          <p:nvPr/>
        </p:nvGrpSpPr>
        <p:grpSpPr>
          <a:xfrm>
            <a:off x="2617772" y="400818"/>
            <a:ext cx="422024" cy="733858"/>
            <a:chOff x="4098983" y="1359773"/>
            <a:chExt cx="422024" cy="733858"/>
          </a:xfrm>
        </p:grpSpPr>
        <p:sp>
          <p:nvSpPr>
            <p:cNvPr id="20" name="Rettangolo con angoli arrotondati 19">
              <a:extLst>
                <a:ext uri="{FF2B5EF4-FFF2-40B4-BE49-F238E27FC236}">
                  <a16:creationId xmlns:a16="http://schemas.microsoft.com/office/drawing/2014/main" id="{097833FA-1A8F-A002-F6D4-2BD4E61A77BA}"/>
                </a:ext>
              </a:extLst>
            </p:cNvPr>
            <p:cNvSpPr/>
            <p:nvPr/>
          </p:nvSpPr>
          <p:spPr>
            <a:xfrm>
              <a:off x="4098983" y="1636433"/>
              <a:ext cx="422024" cy="457198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e 20">
              <a:extLst>
                <a:ext uri="{FF2B5EF4-FFF2-40B4-BE49-F238E27FC236}">
                  <a16:creationId xmlns:a16="http://schemas.microsoft.com/office/drawing/2014/main" id="{E211B9AB-BFB6-144D-E152-73351AA9BC44}"/>
                </a:ext>
              </a:extLst>
            </p:cNvPr>
            <p:cNvSpPr/>
            <p:nvPr/>
          </p:nvSpPr>
          <p:spPr>
            <a:xfrm>
              <a:off x="4161705" y="1359773"/>
              <a:ext cx="287206" cy="23679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5" name="Gruppo 64">
            <a:extLst>
              <a:ext uri="{FF2B5EF4-FFF2-40B4-BE49-F238E27FC236}">
                <a16:creationId xmlns:a16="http://schemas.microsoft.com/office/drawing/2014/main" id="{4B475C02-1C7B-DD9A-76F6-3E97D8C07B6E}"/>
              </a:ext>
            </a:extLst>
          </p:cNvPr>
          <p:cNvGrpSpPr/>
          <p:nvPr/>
        </p:nvGrpSpPr>
        <p:grpSpPr>
          <a:xfrm>
            <a:off x="1751898" y="1373631"/>
            <a:ext cx="1705490" cy="899414"/>
            <a:chOff x="1929978" y="1431377"/>
            <a:chExt cx="1705490" cy="899414"/>
          </a:xfrm>
        </p:grpSpPr>
        <p:grpSp>
          <p:nvGrpSpPr>
            <p:cNvPr id="61" name="Gruppo 60">
              <a:extLst>
                <a:ext uri="{FF2B5EF4-FFF2-40B4-BE49-F238E27FC236}">
                  <a16:creationId xmlns:a16="http://schemas.microsoft.com/office/drawing/2014/main" id="{10AE73CC-DCBB-55EA-9B53-AB7A2EF85B27}"/>
                </a:ext>
              </a:extLst>
            </p:cNvPr>
            <p:cNvGrpSpPr/>
            <p:nvPr/>
          </p:nvGrpSpPr>
          <p:grpSpPr>
            <a:xfrm>
              <a:off x="2444125" y="1431377"/>
              <a:ext cx="1191343" cy="899414"/>
              <a:chOff x="6847753" y="880263"/>
              <a:chExt cx="1934308" cy="1615720"/>
            </a:xfrm>
          </p:grpSpPr>
          <p:sp>
            <p:nvSpPr>
              <p:cNvPr id="42" name="Ovale 41">
                <a:extLst>
                  <a:ext uri="{FF2B5EF4-FFF2-40B4-BE49-F238E27FC236}">
                    <a16:creationId xmlns:a16="http://schemas.microsoft.com/office/drawing/2014/main" id="{9C38A189-B5E2-E3F2-4A64-86C577510476}"/>
                  </a:ext>
                </a:extLst>
              </p:cNvPr>
              <p:cNvSpPr/>
              <p:nvPr/>
            </p:nvSpPr>
            <p:spPr>
              <a:xfrm>
                <a:off x="6847753" y="880263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Ovale 42">
                <a:extLst>
                  <a:ext uri="{FF2B5EF4-FFF2-40B4-BE49-F238E27FC236}">
                    <a16:creationId xmlns:a16="http://schemas.microsoft.com/office/drawing/2014/main" id="{82E79DFB-FD6F-09C1-D717-FD2E9C4D5558}"/>
                  </a:ext>
                </a:extLst>
              </p:cNvPr>
              <p:cNvSpPr/>
              <p:nvPr/>
            </p:nvSpPr>
            <p:spPr>
              <a:xfrm>
                <a:off x="6847753" y="1470280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Ovale 43">
                <a:extLst>
                  <a:ext uri="{FF2B5EF4-FFF2-40B4-BE49-F238E27FC236}">
                    <a16:creationId xmlns:a16="http://schemas.microsoft.com/office/drawing/2014/main" id="{716C1CB8-D629-8B73-E46D-792219FFCBEC}"/>
                  </a:ext>
                </a:extLst>
              </p:cNvPr>
              <p:cNvSpPr/>
              <p:nvPr/>
            </p:nvSpPr>
            <p:spPr>
              <a:xfrm>
                <a:off x="6847753" y="2073952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e 44">
                <a:extLst>
                  <a:ext uri="{FF2B5EF4-FFF2-40B4-BE49-F238E27FC236}">
                    <a16:creationId xmlns:a16="http://schemas.microsoft.com/office/drawing/2014/main" id="{51E01634-CBCB-491E-6A9B-F0F709AB17F0}"/>
                  </a:ext>
                </a:extLst>
              </p:cNvPr>
              <p:cNvSpPr/>
              <p:nvPr/>
            </p:nvSpPr>
            <p:spPr>
              <a:xfrm>
                <a:off x="7603892" y="880263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Ovale 45">
                <a:extLst>
                  <a:ext uri="{FF2B5EF4-FFF2-40B4-BE49-F238E27FC236}">
                    <a16:creationId xmlns:a16="http://schemas.microsoft.com/office/drawing/2014/main" id="{C0D21AC8-498E-7DF3-0FC0-E02F9B1598E4}"/>
                  </a:ext>
                </a:extLst>
              </p:cNvPr>
              <p:cNvSpPr/>
              <p:nvPr/>
            </p:nvSpPr>
            <p:spPr>
              <a:xfrm>
                <a:off x="7603892" y="1470280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e 46">
                <a:extLst>
                  <a:ext uri="{FF2B5EF4-FFF2-40B4-BE49-F238E27FC236}">
                    <a16:creationId xmlns:a16="http://schemas.microsoft.com/office/drawing/2014/main" id="{88432381-FD2F-4567-11CC-23877CB012D7}"/>
                  </a:ext>
                </a:extLst>
              </p:cNvPr>
              <p:cNvSpPr/>
              <p:nvPr/>
            </p:nvSpPr>
            <p:spPr>
              <a:xfrm>
                <a:off x="7603892" y="2073952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Ovale 47">
                <a:extLst>
                  <a:ext uri="{FF2B5EF4-FFF2-40B4-BE49-F238E27FC236}">
                    <a16:creationId xmlns:a16="http://schemas.microsoft.com/office/drawing/2014/main" id="{F6F32D3F-102D-043D-2FA9-70B1EB9C0E2F}"/>
                  </a:ext>
                </a:extLst>
              </p:cNvPr>
              <p:cNvSpPr/>
              <p:nvPr/>
            </p:nvSpPr>
            <p:spPr>
              <a:xfrm>
                <a:off x="8360031" y="1470279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9" name="Connettore diritto 48">
                <a:extLst>
                  <a:ext uri="{FF2B5EF4-FFF2-40B4-BE49-F238E27FC236}">
                    <a16:creationId xmlns:a16="http://schemas.microsoft.com/office/drawing/2014/main" id="{F4E966E0-4C29-6D60-C473-F60EC902D397}"/>
                  </a:ext>
                </a:extLst>
              </p:cNvPr>
              <p:cNvCxnSpPr>
                <a:stCxn id="42" idx="6"/>
                <a:endCxn id="45" idx="2"/>
              </p:cNvCxnSpPr>
              <p:nvPr/>
            </p:nvCxnSpPr>
            <p:spPr>
              <a:xfrm>
                <a:off x="7269783" y="1091279"/>
                <a:ext cx="334109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Connettore diritto 49">
                <a:extLst>
                  <a:ext uri="{FF2B5EF4-FFF2-40B4-BE49-F238E27FC236}">
                    <a16:creationId xmlns:a16="http://schemas.microsoft.com/office/drawing/2014/main" id="{167539F2-5B2E-4660-1812-4A00BC905C16}"/>
                  </a:ext>
                </a:extLst>
              </p:cNvPr>
              <p:cNvCxnSpPr>
                <a:cxnSpLocks/>
                <a:stCxn id="43" idx="6"/>
                <a:endCxn id="45" idx="2"/>
              </p:cNvCxnSpPr>
              <p:nvPr/>
            </p:nvCxnSpPr>
            <p:spPr>
              <a:xfrm flipV="1">
                <a:off x="7269783" y="1091279"/>
                <a:ext cx="334109" cy="59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Connettore diritto 50">
                <a:extLst>
                  <a:ext uri="{FF2B5EF4-FFF2-40B4-BE49-F238E27FC236}">
                    <a16:creationId xmlns:a16="http://schemas.microsoft.com/office/drawing/2014/main" id="{2D78C9B5-9647-8D0D-E8EF-64BAAD8E0832}"/>
                  </a:ext>
                </a:extLst>
              </p:cNvPr>
              <p:cNvCxnSpPr>
                <a:cxnSpLocks/>
                <a:stCxn id="42" idx="6"/>
                <a:endCxn id="46" idx="2"/>
              </p:cNvCxnSpPr>
              <p:nvPr/>
            </p:nvCxnSpPr>
            <p:spPr>
              <a:xfrm>
                <a:off x="7269783" y="1091279"/>
                <a:ext cx="334109" cy="59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Connettore diritto 51">
                <a:extLst>
                  <a:ext uri="{FF2B5EF4-FFF2-40B4-BE49-F238E27FC236}">
                    <a16:creationId xmlns:a16="http://schemas.microsoft.com/office/drawing/2014/main" id="{21AAF43D-BD26-2459-2AFE-CAB3E84869F4}"/>
                  </a:ext>
                </a:extLst>
              </p:cNvPr>
              <p:cNvCxnSpPr>
                <a:cxnSpLocks/>
                <a:stCxn id="43" idx="6"/>
                <a:endCxn id="46" idx="2"/>
              </p:cNvCxnSpPr>
              <p:nvPr/>
            </p:nvCxnSpPr>
            <p:spPr>
              <a:xfrm>
                <a:off x="7269783" y="1681296"/>
                <a:ext cx="334109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Connettore diritto 52">
                <a:extLst>
                  <a:ext uri="{FF2B5EF4-FFF2-40B4-BE49-F238E27FC236}">
                    <a16:creationId xmlns:a16="http://schemas.microsoft.com/office/drawing/2014/main" id="{CB0A0F3E-14F7-D139-1F81-9FED4CDEF829}"/>
                  </a:ext>
                </a:extLst>
              </p:cNvPr>
              <p:cNvCxnSpPr>
                <a:cxnSpLocks/>
                <a:stCxn id="42" idx="6"/>
                <a:endCxn id="47" idx="2"/>
              </p:cNvCxnSpPr>
              <p:nvPr/>
            </p:nvCxnSpPr>
            <p:spPr>
              <a:xfrm>
                <a:off x="7269783" y="1091279"/>
                <a:ext cx="334109" cy="119368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Connettore diritto 53">
                <a:extLst>
                  <a:ext uri="{FF2B5EF4-FFF2-40B4-BE49-F238E27FC236}">
                    <a16:creationId xmlns:a16="http://schemas.microsoft.com/office/drawing/2014/main" id="{1E3DE9C0-A09F-763A-8EBA-28FEFC906605}"/>
                  </a:ext>
                </a:extLst>
              </p:cNvPr>
              <p:cNvCxnSpPr>
                <a:cxnSpLocks/>
                <a:stCxn id="43" idx="6"/>
                <a:endCxn id="47" idx="2"/>
              </p:cNvCxnSpPr>
              <p:nvPr/>
            </p:nvCxnSpPr>
            <p:spPr>
              <a:xfrm>
                <a:off x="7269783" y="1681296"/>
                <a:ext cx="334109" cy="60367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Connettore diritto 54">
                <a:extLst>
                  <a:ext uri="{FF2B5EF4-FFF2-40B4-BE49-F238E27FC236}">
                    <a16:creationId xmlns:a16="http://schemas.microsoft.com/office/drawing/2014/main" id="{D1384326-F956-4FA2-2A57-9CA0333A35C7}"/>
                  </a:ext>
                </a:extLst>
              </p:cNvPr>
              <p:cNvCxnSpPr>
                <a:cxnSpLocks/>
                <a:stCxn id="44" idx="6"/>
                <a:endCxn id="45" idx="2"/>
              </p:cNvCxnSpPr>
              <p:nvPr/>
            </p:nvCxnSpPr>
            <p:spPr>
              <a:xfrm flipV="1">
                <a:off x="7269783" y="1091279"/>
                <a:ext cx="334109" cy="119368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Connettore diritto 55">
                <a:extLst>
                  <a:ext uri="{FF2B5EF4-FFF2-40B4-BE49-F238E27FC236}">
                    <a16:creationId xmlns:a16="http://schemas.microsoft.com/office/drawing/2014/main" id="{48EF6C30-B262-A664-69AD-0FD4DC197F64}"/>
                  </a:ext>
                </a:extLst>
              </p:cNvPr>
              <p:cNvCxnSpPr>
                <a:cxnSpLocks/>
                <a:stCxn id="44" idx="6"/>
                <a:endCxn id="46" idx="2"/>
              </p:cNvCxnSpPr>
              <p:nvPr/>
            </p:nvCxnSpPr>
            <p:spPr>
              <a:xfrm flipV="1">
                <a:off x="7269783" y="1681296"/>
                <a:ext cx="334109" cy="60367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Connettore diritto 56">
                <a:extLst>
                  <a:ext uri="{FF2B5EF4-FFF2-40B4-BE49-F238E27FC236}">
                    <a16:creationId xmlns:a16="http://schemas.microsoft.com/office/drawing/2014/main" id="{65666A03-7DC7-0FB1-E2BC-47FDFF9567B0}"/>
                  </a:ext>
                </a:extLst>
              </p:cNvPr>
              <p:cNvCxnSpPr>
                <a:cxnSpLocks/>
                <a:stCxn id="44" idx="6"/>
                <a:endCxn id="47" idx="2"/>
              </p:cNvCxnSpPr>
              <p:nvPr/>
            </p:nvCxnSpPr>
            <p:spPr>
              <a:xfrm>
                <a:off x="7269783" y="2284968"/>
                <a:ext cx="334109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Connettore diritto 57">
                <a:extLst>
                  <a:ext uri="{FF2B5EF4-FFF2-40B4-BE49-F238E27FC236}">
                    <a16:creationId xmlns:a16="http://schemas.microsoft.com/office/drawing/2014/main" id="{88386C02-5E31-947C-3A6F-3B9FC4466B43}"/>
                  </a:ext>
                </a:extLst>
              </p:cNvPr>
              <p:cNvCxnSpPr>
                <a:cxnSpLocks/>
                <a:stCxn id="45" idx="6"/>
                <a:endCxn id="48" idx="2"/>
              </p:cNvCxnSpPr>
              <p:nvPr/>
            </p:nvCxnSpPr>
            <p:spPr>
              <a:xfrm>
                <a:off x="8025922" y="1091279"/>
                <a:ext cx="334109" cy="59001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Connettore diritto 58">
                <a:extLst>
                  <a:ext uri="{FF2B5EF4-FFF2-40B4-BE49-F238E27FC236}">
                    <a16:creationId xmlns:a16="http://schemas.microsoft.com/office/drawing/2014/main" id="{4569880C-097F-10D6-0BB2-27DEE0573AB7}"/>
                  </a:ext>
                </a:extLst>
              </p:cNvPr>
              <p:cNvCxnSpPr>
                <a:cxnSpLocks/>
                <a:stCxn id="46" idx="6"/>
                <a:endCxn id="48" idx="2"/>
              </p:cNvCxnSpPr>
              <p:nvPr/>
            </p:nvCxnSpPr>
            <p:spPr>
              <a:xfrm flipV="1">
                <a:off x="8025922" y="1681295"/>
                <a:ext cx="334109" cy="1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Connettore diritto 59">
                <a:extLst>
                  <a:ext uri="{FF2B5EF4-FFF2-40B4-BE49-F238E27FC236}">
                    <a16:creationId xmlns:a16="http://schemas.microsoft.com/office/drawing/2014/main" id="{CFBDEEC7-9B3D-3AA2-B552-9BA0C3D56AAB}"/>
                  </a:ext>
                </a:extLst>
              </p:cNvPr>
              <p:cNvCxnSpPr>
                <a:cxnSpLocks/>
                <a:stCxn id="47" idx="6"/>
                <a:endCxn id="48" idx="2"/>
              </p:cNvCxnSpPr>
              <p:nvPr/>
            </p:nvCxnSpPr>
            <p:spPr>
              <a:xfrm flipV="1">
                <a:off x="8025922" y="1681295"/>
                <a:ext cx="334109" cy="603673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2" name="Rettangolo 61">
              <a:extLst>
                <a:ext uri="{FF2B5EF4-FFF2-40B4-BE49-F238E27FC236}">
                  <a16:creationId xmlns:a16="http://schemas.microsoft.com/office/drawing/2014/main" id="{5DCB728A-F310-986D-49B9-C8D89F189259}"/>
                </a:ext>
              </a:extLst>
            </p:cNvPr>
            <p:cNvSpPr/>
            <p:nvPr/>
          </p:nvSpPr>
          <p:spPr>
            <a:xfrm>
              <a:off x="1929978" y="1493366"/>
              <a:ext cx="432304" cy="110945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Rettangolo 62">
              <a:extLst>
                <a:ext uri="{FF2B5EF4-FFF2-40B4-BE49-F238E27FC236}">
                  <a16:creationId xmlns:a16="http://schemas.microsoft.com/office/drawing/2014/main" id="{B3364768-38ED-D6AA-B6F7-1FBDC4F3FAC9}"/>
                </a:ext>
              </a:extLst>
            </p:cNvPr>
            <p:cNvSpPr/>
            <p:nvPr/>
          </p:nvSpPr>
          <p:spPr>
            <a:xfrm>
              <a:off x="2125980" y="1821810"/>
              <a:ext cx="216000" cy="11094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ttangolo 63">
              <a:extLst>
                <a:ext uri="{FF2B5EF4-FFF2-40B4-BE49-F238E27FC236}">
                  <a16:creationId xmlns:a16="http://schemas.microsoft.com/office/drawing/2014/main" id="{C9E3C84B-BEF7-167A-8F6B-39ACA03CADDB}"/>
                </a:ext>
              </a:extLst>
            </p:cNvPr>
            <p:cNvSpPr/>
            <p:nvPr/>
          </p:nvSpPr>
          <p:spPr>
            <a:xfrm>
              <a:off x="2244297" y="2187427"/>
              <a:ext cx="108000" cy="11094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6" name="Rettangolo 65">
            <a:extLst>
              <a:ext uri="{FF2B5EF4-FFF2-40B4-BE49-F238E27FC236}">
                <a16:creationId xmlns:a16="http://schemas.microsoft.com/office/drawing/2014/main" id="{3007CC37-4F68-D16D-21A6-BFC96D424DC1}"/>
              </a:ext>
            </a:extLst>
          </p:cNvPr>
          <p:cNvSpPr/>
          <p:nvPr/>
        </p:nvSpPr>
        <p:spPr>
          <a:xfrm>
            <a:off x="3591125" y="1543838"/>
            <a:ext cx="432304" cy="11094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ttangolo 66">
            <a:extLst>
              <a:ext uri="{FF2B5EF4-FFF2-40B4-BE49-F238E27FC236}">
                <a16:creationId xmlns:a16="http://schemas.microsoft.com/office/drawing/2014/main" id="{2185B752-16FA-7F1A-EC88-D722012FEB11}"/>
              </a:ext>
            </a:extLst>
          </p:cNvPr>
          <p:cNvSpPr/>
          <p:nvPr/>
        </p:nvSpPr>
        <p:spPr>
          <a:xfrm>
            <a:off x="3787127" y="1872282"/>
            <a:ext cx="216000" cy="11094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CasellaDiTesto 67">
            <a:extLst>
              <a:ext uri="{FF2B5EF4-FFF2-40B4-BE49-F238E27FC236}">
                <a16:creationId xmlns:a16="http://schemas.microsoft.com/office/drawing/2014/main" id="{DEF01DDA-C337-1F95-53DE-3D0AB3FC0E1C}"/>
              </a:ext>
            </a:extLst>
          </p:cNvPr>
          <p:cNvSpPr txBox="1"/>
          <p:nvPr/>
        </p:nvSpPr>
        <p:spPr>
          <a:xfrm>
            <a:off x="4151076" y="1491096"/>
            <a:ext cx="1138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 cancer</a:t>
            </a:r>
          </a:p>
        </p:txBody>
      </p:sp>
      <p:sp>
        <p:nvSpPr>
          <p:cNvPr id="69" name="CasellaDiTesto 68">
            <a:extLst>
              <a:ext uri="{FF2B5EF4-FFF2-40B4-BE49-F238E27FC236}">
                <a16:creationId xmlns:a16="http://schemas.microsoft.com/office/drawing/2014/main" id="{9DA19E42-8282-7EF4-8155-1E738657A11D}"/>
              </a:ext>
            </a:extLst>
          </p:cNvPr>
          <p:cNvSpPr txBox="1"/>
          <p:nvPr/>
        </p:nvSpPr>
        <p:spPr>
          <a:xfrm>
            <a:off x="3423340" y="538041"/>
            <a:ext cx="11381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Individual patient</a:t>
            </a:r>
          </a:p>
        </p:txBody>
      </p:sp>
      <p:sp>
        <p:nvSpPr>
          <p:cNvPr id="70" name="Rettangolo 69">
            <a:extLst>
              <a:ext uri="{FF2B5EF4-FFF2-40B4-BE49-F238E27FC236}">
                <a16:creationId xmlns:a16="http://schemas.microsoft.com/office/drawing/2014/main" id="{4F66AE29-D8C4-9F88-06BF-47B37DCEBAC0}"/>
              </a:ext>
            </a:extLst>
          </p:cNvPr>
          <p:cNvSpPr/>
          <p:nvPr/>
        </p:nvSpPr>
        <p:spPr>
          <a:xfrm>
            <a:off x="2215748" y="1295319"/>
            <a:ext cx="1241640" cy="1095190"/>
          </a:xfrm>
          <a:prstGeom prst="rect">
            <a:avLst/>
          </a:prstGeom>
          <a:solidFill>
            <a:schemeClr val="accent1">
              <a:alpha val="34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CasellaDiTesto 70">
            <a:extLst>
              <a:ext uri="{FF2B5EF4-FFF2-40B4-BE49-F238E27FC236}">
                <a16:creationId xmlns:a16="http://schemas.microsoft.com/office/drawing/2014/main" id="{2096EAB8-4CE0-9C3F-29AA-F8221E738934}"/>
              </a:ext>
            </a:extLst>
          </p:cNvPr>
          <p:cNvSpPr txBox="1"/>
          <p:nvPr/>
        </p:nvSpPr>
        <p:spPr>
          <a:xfrm>
            <a:off x="2255092" y="2416819"/>
            <a:ext cx="11381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Agnostic method</a:t>
            </a:r>
          </a:p>
        </p:txBody>
      </p:sp>
      <p:grpSp>
        <p:nvGrpSpPr>
          <p:cNvPr id="72" name="Gruppo 71">
            <a:extLst>
              <a:ext uri="{FF2B5EF4-FFF2-40B4-BE49-F238E27FC236}">
                <a16:creationId xmlns:a16="http://schemas.microsoft.com/office/drawing/2014/main" id="{DA5A006E-B4D8-7644-477C-F919362C00EB}"/>
              </a:ext>
            </a:extLst>
          </p:cNvPr>
          <p:cNvGrpSpPr/>
          <p:nvPr/>
        </p:nvGrpSpPr>
        <p:grpSpPr>
          <a:xfrm>
            <a:off x="2670944" y="3560722"/>
            <a:ext cx="422024" cy="733858"/>
            <a:chOff x="4098983" y="1359773"/>
            <a:chExt cx="422024" cy="733858"/>
          </a:xfrm>
        </p:grpSpPr>
        <p:sp>
          <p:nvSpPr>
            <p:cNvPr id="73" name="Rettangolo con angoli arrotondati 72">
              <a:extLst>
                <a:ext uri="{FF2B5EF4-FFF2-40B4-BE49-F238E27FC236}">
                  <a16:creationId xmlns:a16="http://schemas.microsoft.com/office/drawing/2014/main" id="{26DDA057-030E-651D-1695-DA2F27A73810}"/>
                </a:ext>
              </a:extLst>
            </p:cNvPr>
            <p:cNvSpPr/>
            <p:nvPr/>
          </p:nvSpPr>
          <p:spPr>
            <a:xfrm>
              <a:off x="4098983" y="1636433"/>
              <a:ext cx="422024" cy="457198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e 73">
              <a:extLst>
                <a:ext uri="{FF2B5EF4-FFF2-40B4-BE49-F238E27FC236}">
                  <a16:creationId xmlns:a16="http://schemas.microsoft.com/office/drawing/2014/main" id="{EC743A98-5778-19AD-DA07-72EB3F2EFC1A}"/>
                </a:ext>
              </a:extLst>
            </p:cNvPr>
            <p:cNvSpPr/>
            <p:nvPr/>
          </p:nvSpPr>
          <p:spPr>
            <a:xfrm>
              <a:off x="4161705" y="1359773"/>
              <a:ext cx="287206" cy="23679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5" name="Gruppo 74">
            <a:extLst>
              <a:ext uri="{FF2B5EF4-FFF2-40B4-BE49-F238E27FC236}">
                <a16:creationId xmlns:a16="http://schemas.microsoft.com/office/drawing/2014/main" id="{AC63221B-6073-6929-7F20-B3033E0FBA0A}"/>
              </a:ext>
            </a:extLst>
          </p:cNvPr>
          <p:cNvGrpSpPr/>
          <p:nvPr/>
        </p:nvGrpSpPr>
        <p:grpSpPr>
          <a:xfrm>
            <a:off x="1805070" y="4533535"/>
            <a:ext cx="1705490" cy="899414"/>
            <a:chOff x="1929978" y="1431377"/>
            <a:chExt cx="1705490" cy="899414"/>
          </a:xfrm>
        </p:grpSpPr>
        <p:grpSp>
          <p:nvGrpSpPr>
            <p:cNvPr id="76" name="Gruppo 75">
              <a:extLst>
                <a:ext uri="{FF2B5EF4-FFF2-40B4-BE49-F238E27FC236}">
                  <a16:creationId xmlns:a16="http://schemas.microsoft.com/office/drawing/2014/main" id="{0499893E-FDA3-56CF-5FD1-AC53CF1570B1}"/>
                </a:ext>
              </a:extLst>
            </p:cNvPr>
            <p:cNvGrpSpPr/>
            <p:nvPr/>
          </p:nvGrpSpPr>
          <p:grpSpPr>
            <a:xfrm>
              <a:off x="2444125" y="1431377"/>
              <a:ext cx="1191343" cy="899414"/>
              <a:chOff x="6847753" y="880263"/>
              <a:chExt cx="1934308" cy="1615720"/>
            </a:xfrm>
          </p:grpSpPr>
          <p:sp>
            <p:nvSpPr>
              <p:cNvPr id="80" name="Ovale 79">
                <a:extLst>
                  <a:ext uri="{FF2B5EF4-FFF2-40B4-BE49-F238E27FC236}">
                    <a16:creationId xmlns:a16="http://schemas.microsoft.com/office/drawing/2014/main" id="{AA03F8F3-3DE1-D43F-9762-9FB39AA5DA7E}"/>
                  </a:ext>
                </a:extLst>
              </p:cNvPr>
              <p:cNvSpPr/>
              <p:nvPr/>
            </p:nvSpPr>
            <p:spPr>
              <a:xfrm>
                <a:off x="6847753" y="880263"/>
                <a:ext cx="422030" cy="422031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Ovale 80">
                <a:extLst>
                  <a:ext uri="{FF2B5EF4-FFF2-40B4-BE49-F238E27FC236}">
                    <a16:creationId xmlns:a16="http://schemas.microsoft.com/office/drawing/2014/main" id="{5DC87528-D9AC-0055-61C8-100BD27B66EF}"/>
                  </a:ext>
                </a:extLst>
              </p:cNvPr>
              <p:cNvSpPr/>
              <p:nvPr/>
            </p:nvSpPr>
            <p:spPr>
              <a:xfrm>
                <a:off x="6847753" y="1470280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Ovale 81">
                <a:extLst>
                  <a:ext uri="{FF2B5EF4-FFF2-40B4-BE49-F238E27FC236}">
                    <a16:creationId xmlns:a16="http://schemas.microsoft.com/office/drawing/2014/main" id="{73EA8BE3-5905-4DEB-EBFD-B98B147E1E3F}"/>
                  </a:ext>
                </a:extLst>
              </p:cNvPr>
              <p:cNvSpPr/>
              <p:nvPr/>
            </p:nvSpPr>
            <p:spPr>
              <a:xfrm>
                <a:off x="6847753" y="2073952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Ovale 82">
                <a:extLst>
                  <a:ext uri="{FF2B5EF4-FFF2-40B4-BE49-F238E27FC236}">
                    <a16:creationId xmlns:a16="http://schemas.microsoft.com/office/drawing/2014/main" id="{CB7B2F21-F27E-F44A-B34A-F6D24834D7C1}"/>
                  </a:ext>
                </a:extLst>
              </p:cNvPr>
              <p:cNvSpPr/>
              <p:nvPr/>
            </p:nvSpPr>
            <p:spPr>
              <a:xfrm>
                <a:off x="7603892" y="880263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Ovale 83">
                <a:extLst>
                  <a:ext uri="{FF2B5EF4-FFF2-40B4-BE49-F238E27FC236}">
                    <a16:creationId xmlns:a16="http://schemas.microsoft.com/office/drawing/2014/main" id="{91835944-8B5B-9A54-3AC5-43FC07AFAA97}"/>
                  </a:ext>
                </a:extLst>
              </p:cNvPr>
              <p:cNvSpPr/>
              <p:nvPr/>
            </p:nvSpPr>
            <p:spPr>
              <a:xfrm>
                <a:off x="7603892" y="1470280"/>
                <a:ext cx="422030" cy="422031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Ovale 84">
                <a:extLst>
                  <a:ext uri="{FF2B5EF4-FFF2-40B4-BE49-F238E27FC236}">
                    <a16:creationId xmlns:a16="http://schemas.microsoft.com/office/drawing/2014/main" id="{C3D165AF-7D0B-93B9-CFBB-94F4DFDA9C89}"/>
                  </a:ext>
                </a:extLst>
              </p:cNvPr>
              <p:cNvSpPr/>
              <p:nvPr/>
            </p:nvSpPr>
            <p:spPr>
              <a:xfrm>
                <a:off x="7603892" y="2073952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Ovale 85">
                <a:extLst>
                  <a:ext uri="{FF2B5EF4-FFF2-40B4-BE49-F238E27FC236}">
                    <a16:creationId xmlns:a16="http://schemas.microsoft.com/office/drawing/2014/main" id="{CDEC6150-1209-FA9B-359E-DA97D1D0D079}"/>
                  </a:ext>
                </a:extLst>
              </p:cNvPr>
              <p:cNvSpPr/>
              <p:nvPr/>
            </p:nvSpPr>
            <p:spPr>
              <a:xfrm>
                <a:off x="8360031" y="1470279"/>
                <a:ext cx="422030" cy="422031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7" name="Connettore diritto 86">
                <a:extLst>
                  <a:ext uri="{FF2B5EF4-FFF2-40B4-BE49-F238E27FC236}">
                    <a16:creationId xmlns:a16="http://schemas.microsoft.com/office/drawing/2014/main" id="{EDFE3722-5232-DD28-98CE-A31EDBCA1D6A}"/>
                  </a:ext>
                </a:extLst>
              </p:cNvPr>
              <p:cNvCxnSpPr>
                <a:stCxn id="80" idx="6"/>
                <a:endCxn id="83" idx="2"/>
              </p:cNvCxnSpPr>
              <p:nvPr/>
            </p:nvCxnSpPr>
            <p:spPr>
              <a:xfrm>
                <a:off x="7269783" y="1091279"/>
                <a:ext cx="334109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Connettore diritto 87">
                <a:extLst>
                  <a:ext uri="{FF2B5EF4-FFF2-40B4-BE49-F238E27FC236}">
                    <a16:creationId xmlns:a16="http://schemas.microsoft.com/office/drawing/2014/main" id="{296A763E-B470-00DC-3B7A-669136991638}"/>
                  </a:ext>
                </a:extLst>
              </p:cNvPr>
              <p:cNvCxnSpPr>
                <a:cxnSpLocks/>
                <a:stCxn id="81" idx="6"/>
                <a:endCxn id="83" idx="2"/>
              </p:cNvCxnSpPr>
              <p:nvPr/>
            </p:nvCxnSpPr>
            <p:spPr>
              <a:xfrm flipV="1">
                <a:off x="7269783" y="1091279"/>
                <a:ext cx="334109" cy="59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Connettore diritto 88">
                <a:extLst>
                  <a:ext uri="{FF2B5EF4-FFF2-40B4-BE49-F238E27FC236}">
                    <a16:creationId xmlns:a16="http://schemas.microsoft.com/office/drawing/2014/main" id="{9429E009-F2FA-EDCD-EFCB-079BC865633B}"/>
                  </a:ext>
                </a:extLst>
              </p:cNvPr>
              <p:cNvCxnSpPr>
                <a:cxnSpLocks/>
                <a:stCxn id="80" idx="6"/>
                <a:endCxn id="84" idx="2"/>
              </p:cNvCxnSpPr>
              <p:nvPr/>
            </p:nvCxnSpPr>
            <p:spPr>
              <a:xfrm>
                <a:off x="7269783" y="1091279"/>
                <a:ext cx="334109" cy="590017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Connettore diritto 89">
                <a:extLst>
                  <a:ext uri="{FF2B5EF4-FFF2-40B4-BE49-F238E27FC236}">
                    <a16:creationId xmlns:a16="http://schemas.microsoft.com/office/drawing/2014/main" id="{3FDD090A-4001-9989-F815-F301620704E0}"/>
                  </a:ext>
                </a:extLst>
              </p:cNvPr>
              <p:cNvCxnSpPr>
                <a:cxnSpLocks/>
                <a:stCxn id="81" idx="6"/>
                <a:endCxn id="84" idx="2"/>
              </p:cNvCxnSpPr>
              <p:nvPr/>
            </p:nvCxnSpPr>
            <p:spPr>
              <a:xfrm>
                <a:off x="7269783" y="1681296"/>
                <a:ext cx="334109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Connettore diritto 90">
                <a:extLst>
                  <a:ext uri="{FF2B5EF4-FFF2-40B4-BE49-F238E27FC236}">
                    <a16:creationId xmlns:a16="http://schemas.microsoft.com/office/drawing/2014/main" id="{37137B4E-87E2-D332-C677-B56BC3C21A00}"/>
                  </a:ext>
                </a:extLst>
              </p:cNvPr>
              <p:cNvCxnSpPr>
                <a:cxnSpLocks/>
                <a:stCxn id="80" idx="6"/>
                <a:endCxn id="85" idx="2"/>
              </p:cNvCxnSpPr>
              <p:nvPr/>
            </p:nvCxnSpPr>
            <p:spPr>
              <a:xfrm>
                <a:off x="7269783" y="1091279"/>
                <a:ext cx="334109" cy="119368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Connettore diritto 91">
                <a:extLst>
                  <a:ext uri="{FF2B5EF4-FFF2-40B4-BE49-F238E27FC236}">
                    <a16:creationId xmlns:a16="http://schemas.microsoft.com/office/drawing/2014/main" id="{57A0DF4D-8E3F-AC9C-FC1C-AA4FA474B387}"/>
                  </a:ext>
                </a:extLst>
              </p:cNvPr>
              <p:cNvCxnSpPr>
                <a:cxnSpLocks/>
                <a:stCxn id="81" idx="6"/>
                <a:endCxn id="85" idx="2"/>
              </p:cNvCxnSpPr>
              <p:nvPr/>
            </p:nvCxnSpPr>
            <p:spPr>
              <a:xfrm>
                <a:off x="7269783" y="1681296"/>
                <a:ext cx="334109" cy="60367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Connettore diritto 92">
                <a:extLst>
                  <a:ext uri="{FF2B5EF4-FFF2-40B4-BE49-F238E27FC236}">
                    <a16:creationId xmlns:a16="http://schemas.microsoft.com/office/drawing/2014/main" id="{14847596-CE75-1F75-B0E3-3990AD17E79F}"/>
                  </a:ext>
                </a:extLst>
              </p:cNvPr>
              <p:cNvCxnSpPr>
                <a:cxnSpLocks/>
                <a:stCxn id="82" idx="6"/>
                <a:endCxn id="83" idx="2"/>
              </p:cNvCxnSpPr>
              <p:nvPr/>
            </p:nvCxnSpPr>
            <p:spPr>
              <a:xfrm flipV="1">
                <a:off x="7269783" y="1091279"/>
                <a:ext cx="334109" cy="119368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Connettore diritto 93">
                <a:extLst>
                  <a:ext uri="{FF2B5EF4-FFF2-40B4-BE49-F238E27FC236}">
                    <a16:creationId xmlns:a16="http://schemas.microsoft.com/office/drawing/2014/main" id="{615C9439-91CF-0BDF-15DE-630992EBFD79}"/>
                  </a:ext>
                </a:extLst>
              </p:cNvPr>
              <p:cNvCxnSpPr>
                <a:cxnSpLocks/>
                <a:stCxn id="82" idx="6"/>
                <a:endCxn id="84" idx="2"/>
              </p:cNvCxnSpPr>
              <p:nvPr/>
            </p:nvCxnSpPr>
            <p:spPr>
              <a:xfrm flipV="1">
                <a:off x="7269783" y="1681296"/>
                <a:ext cx="334109" cy="60367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Connettore diritto 94">
                <a:extLst>
                  <a:ext uri="{FF2B5EF4-FFF2-40B4-BE49-F238E27FC236}">
                    <a16:creationId xmlns:a16="http://schemas.microsoft.com/office/drawing/2014/main" id="{AA916C5A-40CF-A3D8-104B-69FFA5AF34BB}"/>
                  </a:ext>
                </a:extLst>
              </p:cNvPr>
              <p:cNvCxnSpPr>
                <a:cxnSpLocks/>
                <a:stCxn id="82" idx="6"/>
                <a:endCxn id="85" idx="2"/>
              </p:cNvCxnSpPr>
              <p:nvPr/>
            </p:nvCxnSpPr>
            <p:spPr>
              <a:xfrm>
                <a:off x="7269783" y="2284968"/>
                <a:ext cx="334109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Connettore diritto 95">
                <a:extLst>
                  <a:ext uri="{FF2B5EF4-FFF2-40B4-BE49-F238E27FC236}">
                    <a16:creationId xmlns:a16="http://schemas.microsoft.com/office/drawing/2014/main" id="{AAA20DA1-0B7F-07F6-4439-079A80F138C5}"/>
                  </a:ext>
                </a:extLst>
              </p:cNvPr>
              <p:cNvCxnSpPr>
                <a:cxnSpLocks/>
                <a:stCxn id="83" idx="6"/>
                <a:endCxn id="86" idx="2"/>
              </p:cNvCxnSpPr>
              <p:nvPr/>
            </p:nvCxnSpPr>
            <p:spPr>
              <a:xfrm>
                <a:off x="8025922" y="1091279"/>
                <a:ext cx="334109" cy="59001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Connettore diritto 96">
                <a:extLst>
                  <a:ext uri="{FF2B5EF4-FFF2-40B4-BE49-F238E27FC236}">
                    <a16:creationId xmlns:a16="http://schemas.microsoft.com/office/drawing/2014/main" id="{D98E5F1F-B030-FA6C-C2A7-92B75CC2A8EA}"/>
                  </a:ext>
                </a:extLst>
              </p:cNvPr>
              <p:cNvCxnSpPr>
                <a:cxnSpLocks/>
                <a:stCxn id="84" idx="6"/>
                <a:endCxn id="86" idx="2"/>
              </p:cNvCxnSpPr>
              <p:nvPr/>
            </p:nvCxnSpPr>
            <p:spPr>
              <a:xfrm flipV="1">
                <a:off x="8025922" y="1681295"/>
                <a:ext cx="334109" cy="1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Connettore diritto 97">
                <a:extLst>
                  <a:ext uri="{FF2B5EF4-FFF2-40B4-BE49-F238E27FC236}">
                    <a16:creationId xmlns:a16="http://schemas.microsoft.com/office/drawing/2014/main" id="{46C01E19-81FC-6B04-C9F3-F6EB1C9CEE06}"/>
                  </a:ext>
                </a:extLst>
              </p:cNvPr>
              <p:cNvCxnSpPr>
                <a:cxnSpLocks/>
                <a:stCxn id="85" idx="6"/>
                <a:endCxn id="86" idx="2"/>
              </p:cNvCxnSpPr>
              <p:nvPr/>
            </p:nvCxnSpPr>
            <p:spPr>
              <a:xfrm flipV="1">
                <a:off x="8025922" y="1681295"/>
                <a:ext cx="334109" cy="603673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7" name="Rettangolo 76">
              <a:extLst>
                <a:ext uri="{FF2B5EF4-FFF2-40B4-BE49-F238E27FC236}">
                  <a16:creationId xmlns:a16="http://schemas.microsoft.com/office/drawing/2014/main" id="{8BC812DE-0BB8-0AD0-1851-FAC9275B91BE}"/>
                </a:ext>
              </a:extLst>
            </p:cNvPr>
            <p:cNvSpPr/>
            <p:nvPr/>
          </p:nvSpPr>
          <p:spPr>
            <a:xfrm>
              <a:off x="1929978" y="1493366"/>
              <a:ext cx="432304" cy="110945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ettangolo 77">
              <a:extLst>
                <a:ext uri="{FF2B5EF4-FFF2-40B4-BE49-F238E27FC236}">
                  <a16:creationId xmlns:a16="http://schemas.microsoft.com/office/drawing/2014/main" id="{ED839D86-C297-00F4-7D81-E890A5FEB5C0}"/>
                </a:ext>
              </a:extLst>
            </p:cNvPr>
            <p:cNvSpPr/>
            <p:nvPr/>
          </p:nvSpPr>
          <p:spPr>
            <a:xfrm>
              <a:off x="2125980" y="1821810"/>
              <a:ext cx="216000" cy="11094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Rettangolo 78">
              <a:extLst>
                <a:ext uri="{FF2B5EF4-FFF2-40B4-BE49-F238E27FC236}">
                  <a16:creationId xmlns:a16="http://schemas.microsoft.com/office/drawing/2014/main" id="{7DB3C7B7-4FD6-9AF2-6B28-1F80A49AEB36}"/>
                </a:ext>
              </a:extLst>
            </p:cNvPr>
            <p:cNvSpPr/>
            <p:nvPr/>
          </p:nvSpPr>
          <p:spPr>
            <a:xfrm>
              <a:off x="2244297" y="2187427"/>
              <a:ext cx="108000" cy="11094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9" name="Rettangolo 98">
            <a:extLst>
              <a:ext uri="{FF2B5EF4-FFF2-40B4-BE49-F238E27FC236}">
                <a16:creationId xmlns:a16="http://schemas.microsoft.com/office/drawing/2014/main" id="{3DFA64A8-C678-0309-08AA-BD5609D80DAE}"/>
              </a:ext>
            </a:extLst>
          </p:cNvPr>
          <p:cNvSpPr/>
          <p:nvPr/>
        </p:nvSpPr>
        <p:spPr>
          <a:xfrm>
            <a:off x="3644297" y="4703742"/>
            <a:ext cx="432304" cy="11094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ttangolo 99">
            <a:extLst>
              <a:ext uri="{FF2B5EF4-FFF2-40B4-BE49-F238E27FC236}">
                <a16:creationId xmlns:a16="http://schemas.microsoft.com/office/drawing/2014/main" id="{18617F22-60BC-478A-817A-4B1999B34CD7}"/>
              </a:ext>
            </a:extLst>
          </p:cNvPr>
          <p:cNvSpPr/>
          <p:nvPr/>
        </p:nvSpPr>
        <p:spPr>
          <a:xfrm>
            <a:off x="3840299" y="5032186"/>
            <a:ext cx="216000" cy="11094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CasellaDiTesto 100">
            <a:extLst>
              <a:ext uri="{FF2B5EF4-FFF2-40B4-BE49-F238E27FC236}">
                <a16:creationId xmlns:a16="http://schemas.microsoft.com/office/drawing/2014/main" id="{B1AD23C1-4FB4-7271-1764-8CB68EF4AADC}"/>
              </a:ext>
            </a:extLst>
          </p:cNvPr>
          <p:cNvSpPr txBox="1"/>
          <p:nvPr/>
        </p:nvSpPr>
        <p:spPr>
          <a:xfrm>
            <a:off x="4204248" y="4651000"/>
            <a:ext cx="1138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 cancer</a:t>
            </a:r>
          </a:p>
        </p:txBody>
      </p:sp>
      <p:sp>
        <p:nvSpPr>
          <p:cNvPr id="102" name="CasellaDiTesto 101">
            <a:extLst>
              <a:ext uri="{FF2B5EF4-FFF2-40B4-BE49-F238E27FC236}">
                <a16:creationId xmlns:a16="http://schemas.microsoft.com/office/drawing/2014/main" id="{267A4F2C-76F0-EBAB-571E-A1E58F595066}"/>
              </a:ext>
            </a:extLst>
          </p:cNvPr>
          <p:cNvSpPr txBox="1"/>
          <p:nvPr/>
        </p:nvSpPr>
        <p:spPr>
          <a:xfrm>
            <a:off x="3476512" y="3697945"/>
            <a:ext cx="11381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Individual patient</a:t>
            </a:r>
          </a:p>
        </p:txBody>
      </p:sp>
      <p:grpSp>
        <p:nvGrpSpPr>
          <p:cNvPr id="105" name="Gruppo 104">
            <a:extLst>
              <a:ext uri="{FF2B5EF4-FFF2-40B4-BE49-F238E27FC236}">
                <a16:creationId xmlns:a16="http://schemas.microsoft.com/office/drawing/2014/main" id="{2A609B49-CAAD-C1CD-A525-8650D7D61F96}"/>
              </a:ext>
            </a:extLst>
          </p:cNvPr>
          <p:cNvGrpSpPr/>
          <p:nvPr/>
        </p:nvGrpSpPr>
        <p:grpSpPr>
          <a:xfrm>
            <a:off x="6531307" y="400818"/>
            <a:ext cx="422024" cy="733858"/>
            <a:chOff x="4098983" y="1359773"/>
            <a:chExt cx="422024" cy="733858"/>
          </a:xfrm>
        </p:grpSpPr>
        <p:sp>
          <p:nvSpPr>
            <p:cNvPr id="106" name="Rettangolo con angoli arrotondati 105">
              <a:extLst>
                <a:ext uri="{FF2B5EF4-FFF2-40B4-BE49-F238E27FC236}">
                  <a16:creationId xmlns:a16="http://schemas.microsoft.com/office/drawing/2014/main" id="{85D26464-6669-7EE5-CBB6-BA0B42D88A61}"/>
                </a:ext>
              </a:extLst>
            </p:cNvPr>
            <p:cNvSpPr/>
            <p:nvPr/>
          </p:nvSpPr>
          <p:spPr>
            <a:xfrm>
              <a:off x="4098983" y="1636433"/>
              <a:ext cx="422024" cy="457198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e 106">
              <a:extLst>
                <a:ext uri="{FF2B5EF4-FFF2-40B4-BE49-F238E27FC236}">
                  <a16:creationId xmlns:a16="http://schemas.microsoft.com/office/drawing/2014/main" id="{3D4CB464-ECE8-B646-3B9C-489E87D65E34}"/>
                </a:ext>
              </a:extLst>
            </p:cNvPr>
            <p:cNvSpPr/>
            <p:nvPr/>
          </p:nvSpPr>
          <p:spPr>
            <a:xfrm>
              <a:off x="4161705" y="1359773"/>
              <a:ext cx="287206" cy="23679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8" name="Gruppo 107">
            <a:extLst>
              <a:ext uri="{FF2B5EF4-FFF2-40B4-BE49-F238E27FC236}">
                <a16:creationId xmlns:a16="http://schemas.microsoft.com/office/drawing/2014/main" id="{29F93392-CB0A-502A-36E6-35A78E3391B4}"/>
              </a:ext>
            </a:extLst>
          </p:cNvPr>
          <p:cNvGrpSpPr/>
          <p:nvPr/>
        </p:nvGrpSpPr>
        <p:grpSpPr>
          <a:xfrm>
            <a:off x="5665433" y="1373631"/>
            <a:ext cx="1705490" cy="899414"/>
            <a:chOff x="1929978" y="1431377"/>
            <a:chExt cx="1705490" cy="899414"/>
          </a:xfrm>
        </p:grpSpPr>
        <p:grpSp>
          <p:nvGrpSpPr>
            <p:cNvPr id="109" name="Gruppo 108">
              <a:extLst>
                <a:ext uri="{FF2B5EF4-FFF2-40B4-BE49-F238E27FC236}">
                  <a16:creationId xmlns:a16="http://schemas.microsoft.com/office/drawing/2014/main" id="{A299B1E9-4EA4-C878-FC31-5268189DA419}"/>
                </a:ext>
              </a:extLst>
            </p:cNvPr>
            <p:cNvGrpSpPr/>
            <p:nvPr/>
          </p:nvGrpSpPr>
          <p:grpSpPr>
            <a:xfrm>
              <a:off x="2444125" y="1431377"/>
              <a:ext cx="1191343" cy="899414"/>
              <a:chOff x="6847753" y="880263"/>
              <a:chExt cx="1934308" cy="1615720"/>
            </a:xfrm>
          </p:grpSpPr>
          <p:sp>
            <p:nvSpPr>
              <p:cNvPr id="113" name="Ovale 112">
                <a:extLst>
                  <a:ext uri="{FF2B5EF4-FFF2-40B4-BE49-F238E27FC236}">
                    <a16:creationId xmlns:a16="http://schemas.microsoft.com/office/drawing/2014/main" id="{3E7CA2E8-34F1-F022-52FF-5DA24FF4385B}"/>
                  </a:ext>
                </a:extLst>
              </p:cNvPr>
              <p:cNvSpPr/>
              <p:nvPr/>
            </p:nvSpPr>
            <p:spPr>
              <a:xfrm>
                <a:off x="6847753" y="880263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Ovale 113">
                <a:extLst>
                  <a:ext uri="{FF2B5EF4-FFF2-40B4-BE49-F238E27FC236}">
                    <a16:creationId xmlns:a16="http://schemas.microsoft.com/office/drawing/2014/main" id="{8DD6475E-B64A-59C8-D365-D78480BDBFA6}"/>
                  </a:ext>
                </a:extLst>
              </p:cNvPr>
              <p:cNvSpPr/>
              <p:nvPr/>
            </p:nvSpPr>
            <p:spPr>
              <a:xfrm>
                <a:off x="6847753" y="1470280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Ovale 114">
                <a:extLst>
                  <a:ext uri="{FF2B5EF4-FFF2-40B4-BE49-F238E27FC236}">
                    <a16:creationId xmlns:a16="http://schemas.microsoft.com/office/drawing/2014/main" id="{D7A0FC2A-88B1-70AF-5E4B-22933E9DE938}"/>
                  </a:ext>
                </a:extLst>
              </p:cNvPr>
              <p:cNvSpPr/>
              <p:nvPr/>
            </p:nvSpPr>
            <p:spPr>
              <a:xfrm>
                <a:off x="6847753" y="2073952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Ovale 115">
                <a:extLst>
                  <a:ext uri="{FF2B5EF4-FFF2-40B4-BE49-F238E27FC236}">
                    <a16:creationId xmlns:a16="http://schemas.microsoft.com/office/drawing/2014/main" id="{35E35542-61EA-0E2A-C433-AFBED65ECD74}"/>
                  </a:ext>
                </a:extLst>
              </p:cNvPr>
              <p:cNvSpPr/>
              <p:nvPr/>
            </p:nvSpPr>
            <p:spPr>
              <a:xfrm>
                <a:off x="7603892" y="880263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Ovale 116">
                <a:extLst>
                  <a:ext uri="{FF2B5EF4-FFF2-40B4-BE49-F238E27FC236}">
                    <a16:creationId xmlns:a16="http://schemas.microsoft.com/office/drawing/2014/main" id="{D4165772-B553-72DD-5E9A-30DD15F5898E}"/>
                  </a:ext>
                </a:extLst>
              </p:cNvPr>
              <p:cNvSpPr/>
              <p:nvPr/>
            </p:nvSpPr>
            <p:spPr>
              <a:xfrm>
                <a:off x="7603892" y="1470280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Ovale 117">
                <a:extLst>
                  <a:ext uri="{FF2B5EF4-FFF2-40B4-BE49-F238E27FC236}">
                    <a16:creationId xmlns:a16="http://schemas.microsoft.com/office/drawing/2014/main" id="{95835688-B540-7B98-B825-4F763BE325F3}"/>
                  </a:ext>
                </a:extLst>
              </p:cNvPr>
              <p:cNvSpPr/>
              <p:nvPr/>
            </p:nvSpPr>
            <p:spPr>
              <a:xfrm>
                <a:off x="7603892" y="2073952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Ovale 118">
                <a:extLst>
                  <a:ext uri="{FF2B5EF4-FFF2-40B4-BE49-F238E27FC236}">
                    <a16:creationId xmlns:a16="http://schemas.microsoft.com/office/drawing/2014/main" id="{50CA164C-CBF1-8CF3-71A8-B71E7B185041}"/>
                  </a:ext>
                </a:extLst>
              </p:cNvPr>
              <p:cNvSpPr/>
              <p:nvPr/>
            </p:nvSpPr>
            <p:spPr>
              <a:xfrm>
                <a:off x="8360031" y="1470279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20" name="Connettore diritto 119">
                <a:extLst>
                  <a:ext uri="{FF2B5EF4-FFF2-40B4-BE49-F238E27FC236}">
                    <a16:creationId xmlns:a16="http://schemas.microsoft.com/office/drawing/2014/main" id="{40A4AB1B-CE83-6DC8-ED10-08AE69825263}"/>
                  </a:ext>
                </a:extLst>
              </p:cNvPr>
              <p:cNvCxnSpPr>
                <a:stCxn id="113" idx="6"/>
                <a:endCxn id="116" idx="2"/>
              </p:cNvCxnSpPr>
              <p:nvPr/>
            </p:nvCxnSpPr>
            <p:spPr>
              <a:xfrm>
                <a:off x="7269783" y="1091279"/>
                <a:ext cx="334109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Connettore diritto 120">
                <a:extLst>
                  <a:ext uri="{FF2B5EF4-FFF2-40B4-BE49-F238E27FC236}">
                    <a16:creationId xmlns:a16="http://schemas.microsoft.com/office/drawing/2014/main" id="{E7D0C04A-195C-EFC0-337A-73EB48139C85}"/>
                  </a:ext>
                </a:extLst>
              </p:cNvPr>
              <p:cNvCxnSpPr>
                <a:cxnSpLocks/>
                <a:stCxn id="114" idx="6"/>
                <a:endCxn id="116" idx="2"/>
              </p:cNvCxnSpPr>
              <p:nvPr/>
            </p:nvCxnSpPr>
            <p:spPr>
              <a:xfrm flipV="1">
                <a:off x="7269783" y="1091279"/>
                <a:ext cx="334109" cy="59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Connettore diritto 121">
                <a:extLst>
                  <a:ext uri="{FF2B5EF4-FFF2-40B4-BE49-F238E27FC236}">
                    <a16:creationId xmlns:a16="http://schemas.microsoft.com/office/drawing/2014/main" id="{0AB20B05-1902-4575-4D03-2EA42C82A9FA}"/>
                  </a:ext>
                </a:extLst>
              </p:cNvPr>
              <p:cNvCxnSpPr>
                <a:cxnSpLocks/>
                <a:stCxn id="113" idx="6"/>
                <a:endCxn id="117" idx="2"/>
              </p:cNvCxnSpPr>
              <p:nvPr/>
            </p:nvCxnSpPr>
            <p:spPr>
              <a:xfrm>
                <a:off x="7269783" y="1091279"/>
                <a:ext cx="334109" cy="59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Connettore diritto 122">
                <a:extLst>
                  <a:ext uri="{FF2B5EF4-FFF2-40B4-BE49-F238E27FC236}">
                    <a16:creationId xmlns:a16="http://schemas.microsoft.com/office/drawing/2014/main" id="{AB96964C-02FA-8D60-B2A0-C026E9A05436}"/>
                  </a:ext>
                </a:extLst>
              </p:cNvPr>
              <p:cNvCxnSpPr>
                <a:cxnSpLocks/>
                <a:stCxn id="114" idx="6"/>
                <a:endCxn id="117" idx="2"/>
              </p:cNvCxnSpPr>
              <p:nvPr/>
            </p:nvCxnSpPr>
            <p:spPr>
              <a:xfrm>
                <a:off x="7269783" y="1681296"/>
                <a:ext cx="334109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Connettore diritto 123">
                <a:extLst>
                  <a:ext uri="{FF2B5EF4-FFF2-40B4-BE49-F238E27FC236}">
                    <a16:creationId xmlns:a16="http://schemas.microsoft.com/office/drawing/2014/main" id="{131C2225-196E-40F0-ACDA-E372ED30D41B}"/>
                  </a:ext>
                </a:extLst>
              </p:cNvPr>
              <p:cNvCxnSpPr>
                <a:cxnSpLocks/>
                <a:stCxn id="113" idx="6"/>
                <a:endCxn id="118" idx="2"/>
              </p:cNvCxnSpPr>
              <p:nvPr/>
            </p:nvCxnSpPr>
            <p:spPr>
              <a:xfrm>
                <a:off x="7269783" y="1091279"/>
                <a:ext cx="334109" cy="119368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Connettore diritto 124">
                <a:extLst>
                  <a:ext uri="{FF2B5EF4-FFF2-40B4-BE49-F238E27FC236}">
                    <a16:creationId xmlns:a16="http://schemas.microsoft.com/office/drawing/2014/main" id="{A3671532-2A8B-BC24-B777-CACCC015CD64}"/>
                  </a:ext>
                </a:extLst>
              </p:cNvPr>
              <p:cNvCxnSpPr>
                <a:cxnSpLocks/>
                <a:stCxn id="114" idx="6"/>
                <a:endCxn id="118" idx="2"/>
              </p:cNvCxnSpPr>
              <p:nvPr/>
            </p:nvCxnSpPr>
            <p:spPr>
              <a:xfrm>
                <a:off x="7269783" y="1681296"/>
                <a:ext cx="334109" cy="60367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Connettore diritto 125">
                <a:extLst>
                  <a:ext uri="{FF2B5EF4-FFF2-40B4-BE49-F238E27FC236}">
                    <a16:creationId xmlns:a16="http://schemas.microsoft.com/office/drawing/2014/main" id="{DF679120-B219-E775-F9BE-1119B4B15644}"/>
                  </a:ext>
                </a:extLst>
              </p:cNvPr>
              <p:cNvCxnSpPr>
                <a:cxnSpLocks/>
                <a:stCxn id="115" idx="6"/>
                <a:endCxn id="116" idx="2"/>
              </p:cNvCxnSpPr>
              <p:nvPr/>
            </p:nvCxnSpPr>
            <p:spPr>
              <a:xfrm flipV="1">
                <a:off x="7269783" y="1091279"/>
                <a:ext cx="334109" cy="119368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Connettore diritto 126">
                <a:extLst>
                  <a:ext uri="{FF2B5EF4-FFF2-40B4-BE49-F238E27FC236}">
                    <a16:creationId xmlns:a16="http://schemas.microsoft.com/office/drawing/2014/main" id="{5A29496D-7C88-D197-2BFA-5A63F30BD3FA}"/>
                  </a:ext>
                </a:extLst>
              </p:cNvPr>
              <p:cNvCxnSpPr>
                <a:cxnSpLocks/>
                <a:stCxn id="115" idx="6"/>
                <a:endCxn id="117" idx="2"/>
              </p:cNvCxnSpPr>
              <p:nvPr/>
            </p:nvCxnSpPr>
            <p:spPr>
              <a:xfrm flipV="1">
                <a:off x="7269783" y="1681296"/>
                <a:ext cx="334109" cy="60367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Connettore diritto 127">
                <a:extLst>
                  <a:ext uri="{FF2B5EF4-FFF2-40B4-BE49-F238E27FC236}">
                    <a16:creationId xmlns:a16="http://schemas.microsoft.com/office/drawing/2014/main" id="{47AB3AF5-8E00-68BB-4B74-98F600FF16BD}"/>
                  </a:ext>
                </a:extLst>
              </p:cNvPr>
              <p:cNvCxnSpPr>
                <a:cxnSpLocks/>
                <a:stCxn id="115" idx="6"/>
                <a:endCxn id="118" idx="2"/>
              </p:cNvCxnSpPr>
              <p:nvPr/>
            </p:nvCxnSpPr>
            <p:spPr>
              <a:xfrm>
                <a:off x="7269783" y="2284968"/>
                <a:ext cx="334109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Connettore diritto 128">
                <a:extLst>
                  <a:ext uri="{FF2B5EF4-FFF2-40B4-BE49-F238E27FC236}">
                    <a16:creationId xmlns:a16="http://schemas.microsoft.com/office/drawing/2014/main" id="{E5C55F65-C0E8-4D8D-533F-B48BB6D17E25}"/>
                  </a:ext>
                </a:extLst>
              </p:cNvPr>
              <p:cNvCxnSpPr>
                <a:cxnSpLocks/>
                <a:stCxn id="116" idx="6"/>
                <a:endCxn id="119" idx="2"/>
              </p:cNvCxnSpPr>
              <p:nvPr/>
            </p:nvCxnSpPr>
            <p:spPr>
              <a:xfrm>
                <a:off x="8025922" y="1091279"/>
                <a:ext cx="334109" cy="59001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Connettore diritto 129">
                <a:extLst>
                  <a:ext uri="{FF2B5EF4-FFF2-40B4-BE49-F238E27FC236}">
                    <a16:creationId xmlns:a16="http://schemas.microsoft.com/office/drawing/2014/main" id="{0B5339F2-400B-A449-BFF6-5C5825CE0A98}"/>
                  </a:ext>
                </a:extLst>
              </p:cNvPr>
              <p:cNvCxnSpPr>
                <a:cxnSpLocks/>
                <a:stCxn id="117" idx="6"/>
                <a:endCxn id="119" idx="2"/>
              </p:cNvCxnSpPr>
              <p:nvPr/>
            </p:nvCxnSpPr>
            <p:spPr>
              <a:xfrm flipV="1">
                <a:off x="8025922" y="1681295"/>
                <a:ext cx="334109" cy="1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Connettore diritto 130">
                <a:extLst>
                  <a:ext uri="{FF2B5EF4-FFF2-40B4-BE49-F238E27FC236}">
                    <a16:creationId xmlns:a16="http://schemas.microsoft.com/office/drawing/2014/main" id="{6E0F3861-EF5F-2787-503F-47287274B27E}"/>
                  </a:ext>
                </a:extLst>
              </p:cNvPr>
              <p:cNvCxnSpPr>
                <a:cxnSpLocks/>
                <a:stCxn id="118" idx="6"/>
                <a:endCxn id="119" idx="2"/>
              </p:cNvCxnSpPr>
              <p:nvPr/>
            </p:nvCxnSpPr>
            <p:spPr>
              <a:xfrm flipV="1">
                <a:off x="8025922" y="1681295"/>
                <a:ext cx="334109" cy="603673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0" name="Rettangolo 109">
              <a:extLst>
                <a:ext uri="{FF2B5EF4-FFF2-40B4-BE49-F238E27FC236}">
                  <a16:creationId xmlns:a16="http://schemas.microsoft.com/office/drawing/2014/main" id="{7C4BB601-41C9-B982-B7A7-96B2F852EE57}"/>
                </a:ext>
              </a:extLst>
            </p:cNvPr>
            <p:cNvSpPr/>
            <p:nvPr/>
          </p:nvSpPr>
          <p:spPr>
            <a:xfrm>
              <a:off x="1929978" y="1493366"/>
              <a:ext cx="432304" cy="110945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1" name="Rettangolo 110">
              <a:extLst>
                <a:ext uri="{FF2B5EF4-FFF2-40B4-BE49-F238E27FC236}">
                  <a16:creationId xmlns:a16="http://schemas.microsoft.com/office/drawing/2014/main" id="{794D6A04-D686-4AC3-2401-E31EF7803657}"/>
                </a:ext>
              </a:extLst>
            </p:cNvPr>
            <p:cNvSpPr/>
            <p:nvPr/>
          </p:nvSpPr>
          <p:spPr>
            <a:xfrm>
              <a:off x="2125980" y="1821810"/>
              <a:ext cx="216000" cy="11094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Rettangolo 111">
              <a:extLst>
                <a:ext uri="{FF2B5EF4-FFF2-40B4-BE49-F238E27FC236}">
                  <a16:creationId xmlns:a16="http://schemas.microsoft.com/office/drawing/2014/main" id="{07C22E17-AA05-E8AE-A573-A32FF4B2F6AB}"/>
                </a:ext>
              </a:extLst>
            </p:cNvPr>
            <p:cNvSpPr/>
            <p:nvPr/>
          </p:nvSpPr>
          <p:spPr>
            <a:xfrm>
              <a:off x="2244297" y="2187427"/>
              <a:ext cx="108000" cy="11094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2" name="Rettangolo 131">
            <a:extLst>
              <a:ext uri="{FF2B5EF4-FFF2-40B4-BE49-F238E27FC236}">
                <a16:creationId xmlns:a16="http://schemas.microsoft.com/office/drawing/2014/main" id="{9DC26D15-077C-4AAA-A515-8F42B00CF47D}"/>
              </a:ext>
            </a:extLst>
          </p:cNvPr>
          <p:cNvSpPr/>
          <p:nvPr/>
        </p:nvSpPr>
        <p:spPr>
          <a:xfrm>
            <a:off x="7504660" y="1543838"/>
            <a:ext cx="432304" cy="11094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Rettangolo 132">
            <a:extLst>
              <a:ext uri="{FF2B5EF4-FFF2-40B4-BE49-F238E27FC236}">
                <a16:creationId xmlns:a16="http://schemas.microsoft.com/office/drawing/2014/main" id="{131C2C73-9FAA-C7D8-A03F-89DDE96859A6}"/>
              </a:ext>
            </a:extLst>
          </p:cNvPr>
          <p:cNvSpPr/>
          <p:nvPr/>
        </p:nvSpPr>
        <p:spPr>
          <a:xfrm>
            <a:off x="7700662" y="1872282"/>
            <a:ext cx="216000" cy="11094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CasellaDiTesto 133">
            <a:extLst>
              <a:ext uri="{FF2B5EF4-FFF2-40B4-BE49-F238E27FC236}">
                <a16:creationId xmlns:a16="http://schemas.microsoft.com/office/drawing/2014/main" id="{143B1C94-08BF-B0A6-764B-BC80D0CB0833}"/>
              </a:ext>
            </a:extLst>
          </p:cNvPr>
          <p:cNvSpPr txBox="1"/>
          <p:nvPr/>
        </p:nvSpPr>
        <p:spPr>
          <a:xfrm>
            <a:off x="8064611" y="1491096"/>
            <a:ext cx="1138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 cancer</a:t>
            </a:r>
          </a:p>
        </p:txBody>
      </p:sp>
      <p:sp>
        <p:nvSpPr>
          <p:cNvPr id="135" name="CasellaDiTesto 134">
            <a:extLst>
              <a:ext uri="{FF2B5EF4-FFF2-40B4-BE49-F238E27FC236}">
                <a16:creationId xmlns:a16="http://schemas.microsoft.com/office/drawing/2014/main" id="{AA34CE36-3760-7956-5B4F-B79AF4C722BD}"/>
              </a:ext>
            </a:extLst>
          </p:cNvPr>
          <p:cNvSpPr txBox="1"/>
          <p:nvPr/>
        </p:nvSpPr>
        <p:spPr>
          <a:xfrm>
            <a:off x="7618763" y="463254"/>
            <a:ext cx="11381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Group of patients</a:t>
            </a:r>
          </a:p>
        </p:txBody>
      </p:sp>
      <p:sp>
        <p:nvSpPr>
          <p:cNvPr id="136" name="Rettangolo 135">
            <a:extLst>
              <a:ext uri="{FF2B5EF4-FFF2-40B4-BE49-F238E27FC236}">
                <a16:creationId xmlns:a16="http://schemas.microsoft.com/office/drawing/2014/main" id="{D52026A6-826C-D3CD-2CDE-F3CF6854302F}"/>
              </a:ext>
            </a:extLst>
          </p:cNvPr>
          <p:cNvSpPr/>
          <p:nvPr/>
        </p:nvSpPr>
        <p:spPr>
          <a:xfrm>
            <a:off x="6129283" y="1295319"/>
            <a:ext cx="1241640" cy="1095190"/>
          </a:xfrm>
          <a:prstGeom prst="rect">
            <a:avLst/>
          </a:prstGeom>
          <a:solidFill>
            <a:schemeClr val="accent1">
              <a:alpha val="34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CasellaDiTesto 136">
            <a:extLst>
              <a:ext uri="{FF2B5EF4-FFF2-40B4-BE49-F238E27FC236}">
                <a16:creationId xmlns:a16="http://schemas.microsoft.com/office/drawing/2014/main" id="{1850CA17-F64D-AF3E-18EB-A0BB64A61617}"/>
              </a:ext>
            </a:extLst>
          </p:cNvPr>
          <p:cNvSpPr txBox="1"/>
          <p:nvPr/>
        </p:nvSpPr>
        <p:spPr>
          <a:xfrm>
            <a:off x="6168627" y="2416819"/>
            <a:ext cx="11381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Agnostic method</a:t>
            </a:r>
          </a:p>
        </p:txBody>
      </p:sp>
      <p:grpSp>
        <p:nvGrpSpPr>
          <p:cNvPr id="138" name="Gruppo 137">
            <a:extLst>
              <a:ext uri="{FF2B5EF4-FFF2-40B4-BE49-F238E27FC236}">
                <a16:creationId xmlns:a16="http://schemas.microsoft.com/office/drawing/2014/main" id="{8FCBE6C6-9000-5BC6-7653-BCBBD37946FA}"/>
              </a:ext>
            </a:extLst>
          </p:cNvPr>
          <p:cNvGrpSpPr/>
          <p:nvPr/>
        </p:nvGrpSpPr>
        <p:grpSpPr>
          <a:xfrm>
            <a:off x="5986244" y="410433"/>
            <a:ext cx="422024" cy="733858"/>
            <a:chOff x="4098983" y="1359773"/>
            <a:chExt cx="422024" cy="733858"/>
          </a:xfrm>
        </p:grpSpPr>
        <p:sp>
          <p:nvSpPr>
            <p:cNvPr id="139" name="Rettangolo con angoli arrotondati 138">
              <a:extLst>
                <a:ext uri="{FF2B5EF4-FFF2-40B4-BE49-F238E27FC236}">
                  <a16:creationId xmlns:a16="http://schemas.microsoft.com/office/drawing/2014/main" id="{BC3BFB5B-F643-0490-D1ED-3953DDEA770D}"/>
                </a:ext>
              </a:extLst>
            </p:cNvPr>
            <p:cNvSpPr/>
            <p:nvPr/>
          </p:nvSpPr>
          <p:spPr>
            <a:xfrm>
              <a:off x="4098983" y="1636433"/>
              <a:ext cx="422024" cy="457198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e 139">
              <a:extLst>
                <a:ext uri="{FF2B5EF4-FFF2-40B4-BE49-F238E27FC236}">
                  <a16:creationId xmlns:a16="http://schemas.microsoft.com/office/drawing/2014/main" id="{734810C8-73EF-4E8B-7CFC-5A39DD60A81B}"/>
                </a:ext>
              </a:extLst>
            </p:cNvPr>
            <p:cNvSpPr/>
            <p:nvPr/>
          </p:nvSpPr>
          <p:spPr>
            <a:xfrm>
              <a:off x="4161705" y="1359773"/>
              <a:ext cx="287206" cy="23679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1" name="Gruppo 140">
            <a:extLst>
              <a:ext uri="{FF2B5EF4-FFF2-40B4-BE49-F238E27FC236}">
                <a16:creationId xmlns:a16="http://schemas.microsoft.com/office/drawing/2014/main" id="{8F8067B9-98EE-F624-42BB-5410C16ABDF2}"/>
              </a:ext>
            </a:extLst>
          </p:cNvPr>
          <p:cNvGrpSpPr/>
          <p:nvPr/>
        </p:nvGrpSpPr>
        <p:grpSpPr>
          <a:xfrm>
            <a:off x="7064326" y="395246"/>
            <a:ext cx="422024" cy="733858"/>
            <a:chOff x="4098983" y="1359773"/>
            <a:chExt cx="422024" cy="733858"/>
          </a:xfrm>
        </p:grpSpPr>
        <p:sp>
          <p:nvSpPr>
            <p:cNvPr id="142" name="Rettangolo con angoli arrotondati 141">
              <a:extLst>
                <a:ext uri="{FF2B5EF4-FFF2-40B4-BE49-F238E27FC236}">
                  <a16:creationId xmlns:a16="http://schemas.microsoft.com/office/drawing/2014/main" id="{46BD96AF-3D74-B4A8-F728-52F53B2287F7}"/>
                </a:ext>
              </a:extLst>
            </p:cNvPr>
            <p:cNvSpPr/>
            <p:nvPr/>
          </p:nvSpPr>
          <p:spPr>
            <a:xfrm>
              <a:off x="4098983" y="1636433"/>
              <a:ext cx="422024" cy="457198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e 142">
              <a:extLst>
                <a:ext uri="{FF2B5EF4-FFF2-40B4-BE49-F238E27FC236}">
                  <a16:creationId xmlns:a16="http://schemas.microsoft.com/office/drawing/2014/main" id="{1E4BF031-D4F2-6A2F-2BDE-44E1E39F4DDB}"/>
                </a:ext>
              </a:extLst>
            </p:cNvPr>
            <p:cNvSpPr/>
            <p:nvPr/>
          </p:nvSpPr>
          <p:spPr>
            <a:xfrm>
              <a:off x="4161705" y="1359773"/>
              <a:ext cx="287206" cy="23679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7" name="Gruppo 146">
            <a:extLst>
              <a:ext uri="{FF2B5EF4-FFF2-40B4-BE49-F238E27FC236}">
                <a16:creationId xmlns:a16="http://schemas.microsoft.com/office/drawing/2014/main" id="{6B019971-1FF9-DD15-9927-622BB8139AD3}"/>
              </a:ext>
            </a:extLst>
          </p:cNvPr>
          <p:cNvGrpSpPr/>
          <p:nvPr/>
        </p:nvGrpSpPr>
        <p:grpSpPr>
          <a:xfrm>
            <a:off x="5606707" y="4562959"/>
            <a:ext cx="1705490" cy="899414"/>
            <a:chOff x="1929978" y="1431377"/>
            <a:chExt cx="1705490" cy="899414"/>
          </a:xfrm>
        </p:grpSpPr>
        <p:grpSp>
          <p:nvGrpSpPr>
            <p:cNvPr id="148" name="Gruppo 147">
              <a:extLst>
                <a:ext uri="{FF2B5EF4-FFF2-40B4-BE49-F238E27FC236}">
                  <a16:creationId xmlns:a16="http://schemas.microsoft.com/office/drawing/2014/main" id="{AF3472C9-AA32-66ED-2805-E738FFF39B16}"/>
                </a:ext>
              </a:extLst>
            </p:cNvPr>
            <p:cNvGrpSpPr/>
            <p:nvPr/>
          </p:nvGrpSpPr>
          <p:grpSpPr>
            <a:xfrm>
              <a:off x="2444125" y="1431377"/>
              <a:ext cx="1191343" cy="899414"/>
              <a:chOff x="6847753" y="880263"/>
              <a:chExt cx="1934308" cy="1615720"/>
            </a:xfrm>
          </p:grpSpPr>
          <p:sp>
            <p:nvSpPr>
              <p:cNvPr id="152" name="Ovale 151">
                <a:extLst>
                  <a:ext uri="{FF2B5EF4-FFF2-40B4-BE49-F238E27FC236}">
                    <a16:creationId xmlns:a16="http://schemas.microsoft.com/office/drawing/2014/main" id="{77ABB1B1-0B7B-E55D-7BA5-327FEC126341}"/>
                  </a:ext>
                </a:extLst>
              </p:cNvPr>
              <p:cNvSpPr/>
              <p:nvPr/>
            </p:nvSpPr>
            <p:spPr>
              <a:xfrm>
                <a:off x="6847753" y="880263"/>
                <a:ext cx="422030" cy="422031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Ovale 152">
                <a:extLst>
                  <a:ext uri="{FF2B5EF4-FFF2-40B4-BE49-F238E27FC236}">
                    <a16:creationId xmlns:a16="http://schemas.microsoft.com/office/drawing/2014/main" id="{74E331A7-FB84-3788-8D34-02DB09430321}"/>
                  </a:ext>
                </a:extLst>
              </p:cNvPr>
              <p:cNvSpPr/>
              <p:nvPr/>
            </p:nvSpPr>
            <p:spPr>
              <a:xfrm>
                <a:off x="6847753" y="1470280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Ovale 153">
                <a:extLst>
                  <a:ext uri="{FF2B5EF4-FFF2-40B4-BE49-F238E27FC236}">
                    <a16:creationId xmlns:a16="http://schemas.microsoft.com/office/drawing/2014/main" id="{DFD5C3F2-4553-26D4-844E-6B4869ED2B3D}"/>
                  </a:ext>
                </a:extLst>
              </p:cNvPr>
              <p:cNvSpPr/>
              <p:nvPr/>
            </p:nvSpPr>
            <p:spPr>
              <a:xfrm>
                <a:off x="6847753" y="2073952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Ovale 154">
                <a:extLst>
                  <a:ext uri="{FF2B5EF4-FFF2-40B4-BE49-F238E27FC236}">
                    <a16:creationId xmlns:a16="http://schemas.microsoft.com/office/drawing/2014/main" id="{A6C766A0-32EC-1C9A-EBB1-FEC08F39F36B}"/>
                  </a:ext>
                </a:extLst>
              </p:cNvPr>
              <p:cNvSpPr/>
              <p:nvPr/>
            </p:nvSpPr>
            <p:spPr>
              <a:xfrm>
                <a:off x="7603892" y="880263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Ovale 155">
                <a:extLst>
                  <a:ext uri="{FF2B5EF4-FFF2-40B4-BE49-F238E27FC236}">
                    <a16:creationId xmlns:a16="http://schemas.microsoft.com/office/drawing/2014/main" id="{96272201-CC52-E845-A496-1EE79F75FB05}"/>
                  </a:ext>
                </a:extLst>
              </p:cNvPr>
              <p:cNvSpPr/>
              <p:nvPr/>
            </p:nvSpPr>
            <p:spPr>
              <a:xfrm>
                <a:off x="7603892" y="1470280"/>
                <a:ext cx="422030" cy="422031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Ovale 156">
                <a:extLst>
                  <a:ext uri="{FF2B5EF4-FFF2-40B4-BE49-F238E27FC236}">
                    <a16:creationId xmlns:a16="http://schemas.microsoft.com/office/drawing/2014/main" id="{4868EA59-32B5-C0D1-1822-69287CE03F1E}"/>
                  </a:ext>
                </a:extLst>
              </p:cNvPr>
              <p:cNvSpPr/>
              <p:nvPr/>
            </p:nvSpPr>
            <p:spPr>
              <a:xfrm>
                <a:off x="7603892" y="2073952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Ovale 157">
                <a:extLst>
                  <a:ext uri="{FF2B5EF4-FFF2-40B4-BE49-F238E27FC236}">
                    <a16:creationId xmlns:a16="http://schemas.microsoft.com/office/drawing/2014/main" id="{E3D597B7-A3C1-C5F0-C9D3-547B79721A53}"/>
                  </a:ext>
                </a:extLst>
              </p:cNvPr>
              <p:cNvSpPr/>
              <p:nvPr/>
            </p:nvSpPr>
            <p:spPr>
              <a:xfrm>
                <a:off x="8360031" y="1470279"/>
                <a:ext cx="422030" cy="422031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9" name="Connettore diritto 158">
                <a:extLst>
                  <a:ext uri="{FF2B5EF4-FFF2-40B4-BE49-F238E27FC236}">
                    <a16:creationId xmlns:a16="http://schemas.microsoft.com/office/drawing/2014/main" id="{465A6C5B-169A-FF97-D990-E95C24DF74A8}"/>
                  </a:ext>
                </a:extLst>
              </p:cNvPr>
              <p:cNvCxnSpPr>
                <a:stCxn id="152" idx="6"/>
                <a:endCxn id="155" idx="2"/>
              </p:cNvCxnSpPr>
              <p:nvPr/>
            </p:nvCxnSpPr>
            <p:spPr>
              <a:xfrm>
                <a:off x="7269783" y="1091279"/>
                <a:ext cx="334109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Connettore diritto 159">
                <a:extLst>
                  <a:ext uri="{FF2B5EF4-FFF2-40B4-BE49-F238E27FC236}">
                    <a16:creationId xmlns:a16="http://schemas.microsoft.com/office/drawing/2014/main" id="{B7E39462-8BE2-B358-437D-A8F1C347818A}"/>
                  </a:ext>
                </a:extLst>
              </p:cNvPr>
              <p:cNvCxnSpPr>
                <a:cxnSpLocks/>
                <a:stCxn id="153" idx="6"/>
                <a:endCxn id="155" idx="2"/>
              </p:cNvCxnSpPr>
              <p:nvPr/>
            </p:nvCxnSpPr>
            <p:spPr>
              <a:xfrm flipV="1">
                <a:off x="7269783" y="1091279"/>
                <a:ext cx="334109" cy="59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Connettore diritto 160">
                <a:extLst>
                  <a:ext uri="{FF2B5EF4-FFF2-40B4-BE49-F238E27FC236}">
                    <a16:creationId xmlns:a16="http://schemas.microsoft.com/office/drawing/2014/main" id="{FDAE523A-D660-A9A0-21B1-007DC80FC29A}"/>
                  </a:ext>
                </a:extLst>
              </p:cNvPr>
              <p:cNvCxnSpPr>
                <a:cxnSpLocks/>
                <a:stCxn id="152" idx="6"/>
                <a:endCxn id="156" idx="2"/>
              </p:cNvCxnSpPr>
              <p:nvPr/>
            </p:nvCxnSpPr>
            <p:spPr>
              <a:xfrm>
                <a:off x="7269783" y="1091279"/>
                <a:ext cx="334109" cy="590017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Connettore diritto 161">
                <a:extLst>
                  <a:ext uri="{FF2B5EF4-FFF2-40B4-BE49-F238E27FC236}">
                    <a16:creationId xmlns:a16="http://schemas.microsoft.com/office/drawing/2014/main" id="{DD91BBDE-F928-6C78-8D14-6104DBD18CC3}"/>
                  </a:ext>
                </a:extLst>
              </p:cNvPr>
              <p:cNvCxnSpPr>
                <a:cxnSpLocks/>
                <a:stCxn id="153" idx="6"/>
                <a:endCxn id="156" idx="2"/>
              </p:cNvCxnSpPr>
              <p:nvPr/>
            </p:nvCxnSpPr>
            <p:spPr>
              <a:xfrm>
                <a:off x="7269783" y="1681296"/>
                <a:ext cx="334109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Connettore diritto 162">
                <a:extLst>
                  <a:ext uri="{FF2B5EF4-FFF2-40B4-BE49-F238E27FC236}">
                    <a16:creationId xmlns:a16="http://schemas.microsoft.com/office/drawing/2014/main" id="{83312365-6BA1-8201-A876-57643E7DEF5F}"/>
                  </a:ext>
                </a:extLst>
              </p:cNvPr>
              <p:cNvCxnSpPr>
                <a:cxnSpLocks/>
                <a:stCxn id="152" idx="6"/>
                <a:endCxn id="157" idx="2"/>
              </p:cNvCxnSpPr>
              <p:nvPr/>
            </p:nvCxnSpPr>
            <p:spPr>
              <a:xfrm>
                <a:off x="7269783" y="1091279"/>
                <a:ext cx="334109" cy="119368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Connettore diritto 163">
                <a:extLst>
                  <a:ext uri="{FF2B5EF4-FFF2-40B4-BE49-F238E27FC236}">
                    <a16:creationId xmlns:a16="http://schemas.microsoft.com/office/drawing/2014/main" id="{AFEDDE72-B0AB-5E8E-0985-BA6B6A5DF1AB}"/>
                  </a:ext>
                </a:extLst>
              </p:cNvPr>
              <p:cNvCxnSpPr>
                <a:cxnSpLocks/>
                <a:stCxn id="153" idx="6"/>
                <a:endCxn id="157" idx="2"/>
              </p:cNvCxnSpPr>
              <p:nvPr/>
            </p:nvCxnSpPr>
            <p:spPr>
              <a:xfrm>
                <a:off x="7269783" y="1681296"/>
                <a:ext cx="334109" cy="60367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Connettore diritto 164">
                <a:extLst>
                  <a:ext uri="{FF2B5EF4-FFF2-40B4-BE49-F238E27FC236}">
                    <a16:creationId xmlns:a16="http://schemas.microsoft.com/office/drawing/2014/main" id="{569A85FA-3C47-6B8D-AACF-3954F2E85B3A}"/>
                  </a:ext>
                </a:extLst>
              </p:cNvPr>
              <p:cNvCxnSpPr>
                <a:cxnSpLocks/>
                <a:stCxn id="154" idx="6"/>
                <a:endCxn id="155" idx="2"/>
              </p:cNvCxnSpPr>
              <p:nvPr/>
            </p:nvCxnSpPr>
            <p:spPr>
              <a:xfrm flipV="1">
                <a:off x="7269783" y="1091279"/>
                <a:ext cx="334109" cy="119368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Connettore diritto 165">
                <a:extLst>
                  <a:ext uri="{FF2B5EF4-FFF2-40B4-BE49-F238E27FC236}">
                    <a16:creationId xmlns:a16="http://schemas.microsoft.com/office/drawing/2014/main" id="{6D67F3E2-7B3E-10CE-2184-2548779B65A7}"/>
                  </a:ext>
                </a:extLst>
              </p:cNvPr>
              <p:cNvCxnSpPr>
                <a:cxnSpLocks/>
                <a:stCxn id="154" idx="6"/>
                <a:endCxn id="156" idx="2"/>
              </p:cNvCxnSpPr>
              <p:nvPr/>
            </p:nvCxnSpPr>
            <p:spPr>
              <a:xfrm flipV="1">
                <a:off x="7269783" y="1681296"/>
                <a:ext cx="334109" cy="60367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Connettore diritto 166">
                <a:extLst>
                  <a:ext uri="{FF2B5EF4-FFF2-40B4-BE49-F238E27FC236}">
                    <a16:creationId xmlns:a16="http://schemas.microsoft.com/office/drawing/2014/main" id="{FA746999-23B0-2D80-B5F1-B46D469CFE0C}"/>
                  </a:ext>
                </a:extLst>
              </p:cNvPr>
              <p:cNvCxnSpPr>
                <a:cxnSpLocks/>
                <a:stCxn id="154" idx="6"/>
                <a:endCxn id="157" idx="2"/>
              </p:cNvCxnSpPr>
              <p:nvPr/>
            </p:nvCxnSpPr>
            <p:spPr>
              <a:xfrm>
                <a:off x="7269783" y="2284968"/>
                <a:ext cx="334109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Connettore diritto 167">
                <a:extLst>
                  <a:ext uri="{FF2B5EF4-FFF2-40B4-BE49-F238E27FC236}">
                    <a16:creationId xmlns:a16="http://schemas.microsoft.com/office/drawing/2014/main" id="{9FC7D622-E195-4411-AFF7-D997ABA92B4B}"/>
                  </a:ext>
                </a:extLst>
              </p:cNvPr>
              <p:cNvCxnSpPr>
                <a:cxnSpLocks/>
                <a:stCxn id="155" idx="6"/>
                <a:endCxn id="158" idx="2"/>
              </p:cNvCxnSpPr>
              <p:nvPr/>
            </p:nvCxnSpPr>
            <p:spPr>
              <a:xfrm>
                <a:off x="8025922" y="1091279"/>
                <a:ext cx="334109" cy="59001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Connettore diritto 168">
                <a:extLst>
                  <a:ext uri="{FF2B5EF4-FFF2-40B4-BE49-F238E27FC236}">
                    <a16:creationId xmlns:a16="http://schemas.microsoft.com/office/drawing/2014/main" id="{8CC7DD71-65D2-B60B-EEB4-C76172093C9C}"/>
                  </a:ext>
                </a:extLst>
              </p:cNvPr>
              <p:cNvCxnSpPr>
                <a:cxnSpLocks/>
                <a:stCxn id="156" idx="6"/>
                <a:endCxn id="158" idx="2"/>
              </p:cNvCxnSpPr>
              <p:nvPr/>
            </p:nvCxnSpPr>
            <p:spPr>
              <a:xfrm flipV="1">
                <a:off x="8025922" y="1681295"/>
                <a:ext cx="334109" cy="1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Connettore diritto 169">
                <a:extLst>
                  <a:ext uri="{FF2B5EF4-FFF2-40B4-BE49-F238E27FC236}">
                    <a16:creationId xmlns:a16="http://schemas.microsoft.com/office/drawing/2014/main" id="{836E0759-AA94-EF6B-F9CF-B28B668F6175}"/>
                  </a:ext>
                </a:extLst>
              </p:cNvPr>
              <p:cNvCxnSpPr>
                <a:cxnSpLocks/>
                <a:stCxn id="157" idx="6"/>
                <a:endCxn id="158" idx="2"/>
              </p:cNvCxnSpPr>
              <p:nvPr/>
            </p:nvCxnSpPr>
            <p:spPr>
              <a:xfrm flipV="1">
                <a:off x="8025922" y="1681295"/>
                <a:ext cx="334109" cy="603673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9" name="Rettangolo 148">
              <a:extLst>
                <a:ext uri="{FF2B5EF4-FFF2-40B4-BE49-F238E27FC236}">
                  <a16:creationId xmlns:a16="http://schemas.microsoft.com/office/drawing/2014/main" id="{059F825A-B3FC-7647-29B0-3AF148F66792}"/>
                </a:ext>
              </a:extLst>
            </p:cNvPr>
            <p:cNvSpPr/>
            <p:nvPr/>
          </p:nvSpPr>
          <p:spPr>
            <a:xfrm>
              <a:off x="1929978" y="1493366"/>
              <a:ext cx="432304" cy="110945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Rettangolo 149">
              <a:extLst>
                <a:ext uri="{FF2B5EF4-FFF2-40B4-BE49-F238E27FC236}">
                  <a16:creationId xmlns:a16="http://schemas.microsoft.com/office/drawing/2014/main" id="{D8B6DE03-29CE-F784-C215-29DAA98B957C}"/>
                </a:ext>
              </a:extLst>
            </p:cNvPr>
            <p:cNvSpPr/>
            <p:nvPr/>
          </p:nvSpPr>
          <p:spPr>
            <a:xfrm>
              <a:off x="2125980" y="1821810"/>
              <a:ext cx="216000" cy="11094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Rettangolo 150">
              <a:extLst>
                <a:ext uri="{FF2B5EF4-FFF2-40B4-BE49-F238E27FC236}">
                  <a16:creationId xmlns:a16="http://schemas.microsoft.com/office/drawing/2014/main" id="{F90C3479-5094-0D23-95A8-8A75AE7E9251}"/>
                </a:ext>
              </a:extLst>
            </p:cNvPr>
            <p:cNvSpPr/>
            <p:nvPr/>
          </p:nvSpPr>
          <p:spPr>
            <a:xfrm>
              <a:off x="2244297" y="2187427"/>
              <a:ext cx="108000" cy="11094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1" name="Rettangolo 170">
            <a:extLst>
              <a:ext uri="{FF2B5EF4-FFF2-40B4-BE49-F238E27FC236}">
                <a16:creationId xmlns:a16="http://schemas.microsoft.com/office/drawing/2014/main" id="{C4858C3B-D2B6-27BA-11EE-C550F3FB2CAE}"/>
              </a:ext>
            </a:extLst>
          </p:cNvPr>
          <p:cNvSpPr/>
          <p:nvPr/>
        </p:nvSpPr>
        <p:spPr>
          <a:xfrm>
            <a:off x="7445934" y="4733166"/>
            <a:ext cx="432304" cy="11094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Rettangolo 171">
            <a:extLst>
              <a:ext uri="{FF2B5EF4-FFF2-40B4-BE49-F238E27FC236}">
                <a16:creationId xmlns:a16="http://schemas.microsoft.com/office/drawing/2014/main" id="{016B55B4-9633-D0D5-A1B8-D88C40D1FE3A}"/>
              </a:ext>
            </a:extLst>
          </p:cNvPr>
          <p:cNvSpPr/>
          <p:nvPr/>
        </p:nvSpPr>
        <p:spPr>
          <a:xfrm>
            <a:off x="7641936" y="5061610"/>
            <a:ext cx="216000" cy="11094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CasellaDiTesto 172">
            <a:extLst>
              <a:ext uri="{FF2B5EF4-FFF2-40B4-BE49-F238E27FC236}">
                <a16:creationId xmlns:a16="http://schemas.microsoft.com/office/drawing/2014/main" id="{4A5F48E4-B910-C27E-8B9D-A37316AE4708}"/>
              </a:ext>
            </a:extLst>
          </p:cNvPr>
          <p:cNvSpPr txBox="1"/>
          <p:nvPr/>
        </p:nvSpPr>
        <p:spPr>
          <a:xfrm>
            <a:off x="8005885" y="4680424"/>
            <a:ext cx="1138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 cancer</a:t>
            </a:r>
          </a:p>
        </p:txBody>
      </p:sp>
      <p:grpSp>
        <p:nvGrpSpPr>
          <p:cNvPr id="175" name="Gruppo 174">
            <a:extLst>
              <a:ext uri="{FF2B5EF4-FFF2-40B4-BE49-F238E27FC236}">
                <a16:creationId xmlns:a16="http://schemas.microsoft.com/office/drawing/2014/main" id="{2BF8ECA6-B84A-D901-407D-D4E26862D969}"/>
              </a:ext>
            </a:extLst>
          </p:cNvPr>
          <p:cNvGrpSpPr/>
          <p:nvPr/>
        </p:nvGrpSpPr>
        <p:grpSpPr>
          <a:xfrm>
            <a:off x="6423267" y="3594996"/>
            <a:ext cx="422024" cy="733858"/>
            <a:chOff x="4098983" y="1359773"/>
            <a:chExt cx="422024" cy="733858"/>
          </a:xfrm>
        </p:grpSpPr>
        <p:sp>
          <p:nvSpPr>
            <p:cNvPr id="176" name="Rettangolo con angoli arrotondati 175">
              <a:extLst>
                <a:ext uri="{FF2B5EF4-FFF2-40B4-BE49-F238E27FC236}">
                  <a16:creationId xmlns:a16="http://schemas.microsoft.com/office/drawing/2014/main" id="{A55B9394-FD07-A06D-A867-A82A63AE63B7}"/>
                </a:ext>
              </a:extLst>
            </p:cNvPr>
            <p:cNvSpPr/>
            <p:nvPr/>
          </p:nvSpPr>
          <p:spPr>
            <a:xfrm>
              <a:off x="4098983" y="1636433"/>
              <a:ext cx="422024" cy="457198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e 176">
              <a:extLst>
                <a:ext uri="{FF2B5EF4-FFF2-40B4-BE49-F238E27FC236}">
                  <a16:creationId xmlns:a16="http://schemas.microsoft.com/office/drawing/2014/main" id="{529022ED-D433-EAB3-C208-BC26E5C06911}"/>
                </a:ext>
              </a:extLst>
            </p:cNvPr>
            <p:cNvSpPr/>
            <p:nvPr/>
          </p:nvSpPr>
          <p:spPr>
            <a:xfrm>
              <a:off x="4161705" y="1359773"/>
              <a:ext cx="287206" cy="23679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8" name="CasellaDiTesto 177">
            <a:extLst>
              <a:ext uri="{FF2B5EF4-FFF2-40B4-BE49-F238E27FC236}">
                <a16:creationId xmlns:a16="http://schemas.microsoft.com/office/drawing/2014/main" id="{B68C1FDD-78A4-8E16-479D-8BFDDDAF6C50}"/>
              </a:ext>
            </a:extLst>
          </p:cNvPr>
          <p:cNvSpPr txBox="1"/>
          <p:nvPr/>
        </p:nvSpPr>
        <p:spPr>
          <a:xfrm>
            <a:off x="7510723" y="3657432"/>
            <a:ext cx="11381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Group of patients</a:t>
            </a:r>
          </a:p>
        </p:txBody>
      </p:sp>
      <p:grpSp>
        <p:nvGrpSpPr>
          <p:cNvPr id="179" name="Gruppo 178">
            <a:extLst>
              <a:ext uri="{FF2B5EF4-FFF2-40B4-BE49-F238E27FC236}">
                <a16:creationId xmlns:a16="http://schemas.microsoft.com/office/drawing/2014/main" id="{98864426-C0B6-8ABC-5DA5-436AC740FDB8}"/>
              </a:ext>
            </a:extLst>
          </p:cNvPr>
          <p:cNvGrpSpPr/>
          <p:nvPr/>
        </p:nvGrpSpPr>
        <p:grpSpPr>
          <a:xfrm>
            <a:off x="5878204" y="3604611"/>
            <a:ext cx="422024" cy="733858"/>
            <a:chOff x="4098983" y="1359773"/>
            <a:chExt cx="422024" cy="733858"/>
          </a:xfrm>
        </p:grpSpPr>
        <p:sp>
          <p:nvSpPr>
            <p:cNvPr id="180" name="Rettangolo con angoli arrotondati 179">
              <a:extLst>
                <a:ext uri="{FF2B5EF4-FFF2-40B4-BE49-F238E27FC236}">
                  <a16:creationId xmlns:a16="http://schemas.microsoft.com/office/drawing/2014/main" id="{C7C33342-2AFB-E2DF-13D0-E20E79806E65}"/>
                </a:ext>
              </a:extLst>
            </p:cNvPr>
            <p:cNvSpPr/>
            <p:nvPr/>
          </p:nvSpPr>
          <p:spPr>
            <a:xfrm>
              <a:off x="4098983" y="1636433"/>
              <a:ext cx="422024" cy="457198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e 180">
              <a:extLst>
                <a:ext uri="{FF2B5EF4-FFF2-40B4-BE49-F238E27FC236}">
                  <a16:creationId xmlns:a16="http://schemas.microsoft.com/office/drawing/2014/main" id="{E8669DEA-8BC5-4FF7-ABF7-8BC1D8DB1A18}"/>
                </a:ext>
              </a:extLst>
            </p:cNvPr>
            <p:cNvSpPr/>
            <p:nvPr/>
          </p:nvSpPr>
          <p:spPr>
            <a:xfrm>
              <a:off x="4161705" y="1359773"/>
              <a:ext cx="287206" cy="23679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2" name="Gruppo 181">
            <a:extLst>
              <a:ext uri="{FF2B5EF4-FFF2-40B4-BE49-F238E27FC236}">
                <a16:creationId xmlns:a16="http://schemas.microsoft.com/office/drawing/2014/main" id="{E2D61984-AF5F-5913-6388-B3EBE861C6C7}"/>
              </a:ext>
            </a:extLst>
          </p:cNvPr>
          <p:cNvGrpSpPr/>
          <p:nvPr/>
        </p:nvGrpSpPr>
        <p:grpSpPr>
          <a:xfrm>
            <a:off x="6956286" y="3589424"/>
            <a:ext cx="422024" cy="733858"/>
            <a:chOff x="4098983" y="1359773"/>
            <a:chExt cx="422024" cy="733858"/>
          </a:xfrm>
        </p:grpSpPr>
        <p:sp>
          <p:nvSpPr>
            <p:cNvPr id="183" name="Rettangolo con angoli arrotondati 182">
              <a:extLst>
                <a:ext uri="{FF2B5EF4-FFF2-40B4-BE49-F238E27FC236}">
                  <a16:creationId xmlns:a16="http://schemas.microsoft.com/office/drawing/2014/main" id="{97A47084-E770-CC87-D6D8-1C5A188F6E41}"/>
                </a:ext>
              </a:extLst>
            </p:cNvPr>
            <p:cNvSpPr/>
            <p:nvPr/>
          </p:nvSpPr>
          <p:spPr>
            <a:xfrm>
              <a:off x="4098983" y="1636433"/>
              <a:ext cx="422024" cy="457198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e 183">
              <a:extLst>
                <a:ext uri="{FF2B5EF4-FFF2-40B4-BE49-F238E27FC236}">
                  <a16:creationId xmlns:a16="http://schemas.microsoft.com/office/drawing/2014/main" id="{B1EA4ED6-C45E-6C11-5A49-39D96E597763}"/>
                </a:ext>
              </a:extLst>
            </p:cNvPr>
            <p:cNvSpPr/>
            <p:nvPr/>
          </p:nvSpPr>
          <p:spPr>
            <a:xfrm>
              <a:off x="4161705" y="1359773"/>
              <a:ext cx="287206" cy="23679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6750584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8884</TotalTime>
  <Words>1808</Words>
  <Application>Microsoft Office PowerPoint</Application>
  <PresentationFormat>Grand écran</PresentationFormat>
  <Paragraphs>632</Paragraphs>
  <Slides>28</Slides>
  <Notes>2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28</vt:i4>
      </vt:variant>
    </vt:vector>
  </HeadingPairs>
  <TitlesOfParts>
    <vt:vector size="35" baseType="lpstr">
      <vt:lpstr>Arial</vt:lpstr>
      <vt:lpstr>Arial Unicode MS</vt:lpstr>
      <vt:lpstr>Calibri</vt:lpstr>
      <vt:lpstr>Calibri Light</vt:lpstr>
      <vt:lpstr>Cambria Math</vt:lpstr>
      <vt:lpstr>Consolas</vt:lpstr>
      <vt:lpstr>Tema di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Salvatore Raieli</dc:creator>
  <cp:lastModifiedBy>Salvatore Raieli</cp:lastModifiedBy>
  <cp:revision>35</cp:revision>
  <dcterms:created xsi:type="dcterms:W3CDTF">2024-05-09T12:23:10Z</dcterms:created>
  <dcterms:modified xsi:type="dcterms:W3CDTF">2024-12-23T12:54:15Z</dcterms:modified>
</cp:coreProperties>
</file>